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1.xml" ContentType="application/vnd.openxmlformats-officedocument.themeOverride+xml"/>
  <Override PartName="/ppt/notesSlides/notesSlide14.xml" ContentType="application/vnd.openxmlformats-officedocument.presentationml.notesSlide+xml"/>
  <Override PartName="/ppt/theme/themeOverride2.xml" ContentType="application/vnd.openxmlformats-officedocument.themeOverride+xml"/>
  <Override PartName="/ppt/notesSlides/notesSlide15.xml" ContentType="application/vnd.openxmlformats-officedocument.presentationml.notesSlide+xml"/>
  <Override PartName="/ppt/theme/themeOverride3.xml" ContentType="application/vnd.openxmlformats-officedocument.themeOverr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heme/themeOverride4.xml" ContentType="application/vnd.openxmlformats-officedocument.themeOverr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84" r:id="rId4"/>
  </p:sldMasterIdLst>
  <p:notesMasterIdLst>
    <p:notesMasterId r:id="rId22"/>
  </p:notesMasterIdLst>
  <p:sldIdLst>
    <p:sldId id="256" r:id="rId5"/>
    <p:sldId id="264" r:id="rId6"/>
    <p:sldId id="265" r:id="rId7"/>
    <p:sldId id="262" r:id="rId8"/>
    <p:sldId id="263" r:id="rId9"/>
    <p:sldId id="280" r:id="rId10"/>
    <p:sldId id="260" r:id="rId11"/>
    <p:sldId id="258" r:id="rId12"/>
    <p:sldId id="273" r:id="rId13"/>
    <p:sldId id="272" r:id="rId14"/>
    <p:sldId id="274" r:id="rId15"/>
    <p:sldId id="276" r:id="rId16"/>
    <p:sldId id="270" r:id="rId17"/>
    <p:sldId id="271" r:id="rId18"/>
    <p:sldId id="277" r:id="rId19"/>
    <p:sldId id="279" r:id="rId20"/>
    <p:sldId id="281"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285" autoAdjust="0"/>
  </p:normalViewPr>
  <p:slideViewPr>
    <p:cSldViewPr snapToGrid="0">
      <p:cViewPr varScale="1">
        <p:scale>
          <a:sx n="83" d="100"/>
          <a:sy n="83" d="100"/>
        </p:scale>
        <p:origin x="65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ata4.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image" Target="../media/image16.svg"/><Relationship Id="rId2" Type="http://schemas.openxmlformats.org/officeDocument/2006/relationships/image" Target="../media/image6.svg"/><Relationship Id="rId1" Type="http://schemas.openxmlformats.org/officeDocument/2006/relationships/image" Target="../media/image17.png"/><Relationship Id="rId6" Type="http://schemas.openxmlformats.org/officeDocument/2006/relationships/image" Target="../media/image10.svg"/><Relationship Id="rId11" Type="http://schemas.openxmlformats.org/officeDocument/2006/relationships/image" Target="../media/image22.png"/><Relationship Id="rId5" Type="http://schemas.openxmlformats.org/officeDocument/2006/relationships/image" Target="../media/image1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21.png"/></Relationships>
</file>

<file path=ppt/diagrams/_rels/drawing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4.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88495F-128E-4240-8F88-378328F164E6}"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D0235475-F7B4-422C-A384-D2CBFEA02AC8}">
      <dgm:prSet custT="1"/>
      <dgm:spPr/>
      <dgm:t>
        <a:bodyPr/>
        <a:lstStyle/>
        <a:p>
          <a:pPr>
            <a:lnSpc>
              <a:spcPct val="100000"/>
            </a:lnSpc>
          </a:pPr>
          <a:r>
            <a:rPr lang="en-US" sz="1800"/>
            <a:t>Problem description</a:t>
          </a:r>
        </a:p>
      </dgm:t>
    </dgm:pt>
    <dgm:pt modelId="{D33ADE24-4D8B-41CC-A4DE-68A138181756}" type="parTrans" cxnId="{F028B344-7DED-449D-B921-2367600D27F0}">
      <dgm:prSet/>
      <dgm:spPr/>
      <dgm:t>
        <a:bodyPr/>
        <a:lstStyle/>
        <a:p>
          <a:endParaRPr lang="en-US"/>
        </a:p>
      </dgm:t>
    </dgm:pt>
    <dgm:pt modelId="{2477ED37-DC13-44F7-8CEE-EF3BFC13505B}" type="sibTrans" cxnId="{F028B344-7DED-449D-B921-2367600D27F0}">
      <dgm:prSet/>
      <dgm:spPr/>
      <dgm:t>
        <a:bodyPr/>
        <a:lstStyle/>
        <a:p>
          <a:endParaRPr lang="en-US"/>
        </a:p>
      </dgm:t>
    </dgm:pt>
    <dgm:pt modelId="{A0BDBB71-EBC7-418E-B146-0B8D58A133A3}">
      <dgm:prSet custT="1"/>
      <dgm:spPr/>
      <dgm:t>
        <a:bodyPr/>
        <a:lstStyle/>
        <a:p>
          <a:pPr>
            <a:lnSpc>
              <a:spcPct val="100000"/>
            </a:lnSpc>
          </a:pPr>
          <a:r>
            <a:rPr lang="en-US" sz="1800"/>
            <a:t>Solution 1</a:t>
          </a:r>
        </a:p>
      </dgm:t>
    </dgm:pt>
    <dgm:pt modelId="{878C7C9E-0121-41FB-A049-5B19EC3C67A0}" type="parTrans" cxnId="{34420CA1-2E54-4E73-98DA-6988DD3B0EB1}">
      <dgm:prSet/>
      <dgm:spPr/>
      <dgm:t>
        <a:bodyPr/>
        <a:lstStyle/>
        <a:p>
          <a:endParaRPr lang="en-US"/>
        </a:p>
      </dgm:t>
    </dgm:pt>
    <dgm:pt modelId="{DEAFF820-1BF4-44F9-970A-CC869786D173}" type="sibTrans" cxnId="{34420CA1-2E54-4E73-98DA-6988DD3B0EB1}">
      <dgm:prSet/>
      <dgm:spPr/>
      <dgm:t>
        <a:bodyPr/>
        <a:lstStyle/>
        <a:p>
          <a:endParaRPr lang="en-US"/>
        </a:p>
      </dgm:t>
    </dgm:pt>
    <dgm:pt modelId="{819A239E-04EA-4DF1-824D-8670D78407D3}">
      <dgm:prSet custT="1"/>
      <dgm:spPr/>
      <dgm:t>
        <a:bodyPr/>
        <a:lstStyle/>
        <a:p>
          <a:pPr>
            <a:lnSpc>
              <a:spcPct val="100000"/>
            </a:lnSpc>
          </a:pPr>
          <a:r>
            <a:rPr lang="en-US" sz="1800"/>
            <a:t>Solution 2</a:t>
          </a:r>
        </a:p>
      </dgm:t>
    </dgm:pt>
    <dgm:pt modelId="{94E3D452-EFE5-4AE3-A454-F001493532FA}" type="parTrans" cxnId="{4E884913-3484-4D0D-AF63-730980AD1B0C}">
      <dgm:prSet/>
      <dgm:spPr/>
      <dgm:t>
        <a:bodyPr/>
        <a:lstStyle/>
        <a:p>
          <a:endParaRPr lang="en-US"/>
        </a:p>
      </dgm:t>
    </dgm:pt>
    <dgm:pt modelId="{CE3B44E6-6949-4ECA-9F05-BA2029D9C549}" type="sibTrans" cxnId="{4E884913-3484-4D0D-AF63-730980AD1B0C}">
      <dgm:prSet/>
      <dgm:spPr/>
      <dgm:t>
        <a:bodyPr/>
        <a:lstStyle/>
        <a:p>
          <a:endParaRPr lang="en-US"/>
        </a:p>
      </dgm:t>
    </dgm:pt>
    <dgm:pt modelId="{F6AC4DB8-C12A-4D8C-AE69-A6B557943F6B}">
      <dgm:prSet custT="1"/>
      <dgm:spPr/>
      <dgm:t>
        <a:bodyPr/>
        <a:lstStyle/>
        <a:p>
          <a:pPr>
            <a:lnSpc>
              <a:spcPct val="100000"/>
            </a:lnSpc>
          </a:pPr>
          <a:r>
            <a:rPr lang="en-US" sz="1800"/>
            <a:t>Final solution selection</a:t>
          </a:r>
        </a:p>
      </dgm:t>
    </dgm:pt>
    <dgm:pt modelId="{80ECED1C-A239-42C6-A718-24199AFFA8EC}" type="parTrans" cxnId="{79305758-89AD-480D-9805-EA080BB74B6B}">
      <dgm:prSet/>
      <dgm:spPr/>
      <dgm:t>
        <a:bodyPr/>
        <a:lstStyle/>
        <a:p>
          <a:endParaRPr lang="en-US"/>
        </a:p>
      </dgm:t>
    </dgm:pt>
    <dgm:pt modelId="{E8156692-856F-4E9C-A988-2C2F820CE37C}" type="sibTrans" cxnId="{79305758-89AD-480D-9805-EA080BB74B6B}">
      <dgm:prSet/>
      <dgm:spPr/>
      <dgm:t>
        <a:bodyPr/>
        <a:lstStyle/>
        <a:p>
          <a:endParaRPr lang="en-US"/>
        </a:p>
      </dgm:t>
    </dgm:pt>
    <dgm:pt modelId="{EFB5AD7A-81E1-400A-A420-5D34734E85BE}">
      <dgm:prSet custT="1"/>
      <dgm:spPr/>
      <dgm:t>
        <a:bodyPr/>
        <a:lstStyle/>
        <a:p>
          <a:pPr>
            <a:lnSpc>
              <a:spcPct val="100000"/>
            </a:lnSpc>
          </a:pPr>
          <a:r>
            <a:rPr lang="en-US" sz="1800"/>
            <a:t>Possible application</a:t>
          </a:r>
        </a:p>
      </dgm:t>
    </dgm:pt>
    <dgm:pt modelId="{3D2935CE-25D4-4394-B408-7F349A4EB07B}" type="parTrans" cxnId="{8EDE5B6D-7D34-4A9C-955B-8268B765F56D}">
      <dgm:prSet/>
      <dgm:spPr/>
      <dgm:t>
        <a:bodyPr/>
        <a:lstStyle/>
        <a:p>
          <a:endParaRPr lang="en-US"/>
        </a:p>
      </dgm:t>
    </dgm:pt>
    <dgm:pt modelId="{A3202DCE-17CE-4468-B918-DDA8A09D89A2}" type="sibTrans" cxnId="{8EDE5B6D-7D34-4A9C-955B-8268B765F56D}">
      <dgm:prSet/>
      <dgm:spPr/>
      <dgm:t>
        <a:bodyPr/>
        <a:lstStyle/>
        <a:p>
          <a:endParaRPr lang="en-US"/>
        </a:p>
      </dgm:t>
    </dgm:pt>
    <dgm:pt modelId="{B525FDAB-8341-4648-82F8-D495110A10B5}">
      <dgm:prSet custT="1"/>
      <dgm:spPr/>
      <dgm:t>
        <a:bodyPr/>
        <a:lstStyle/>
        <a:p>
          <a:pPr>
            <a:lnSpc>
              <a:spcPct val="100000"/>
            </a:lnSpc>
          </a:pPr>
          <a:r>
            <a:rPr lang="en-US" sz="1800"/>
            <a:t>Conclusion &amp; Future recommendations</a:t>
          </a:r>
          <a:endParaRPr lang="en-US" sz="1300"/>
        </a:p>
      </dgm:t>
    </dgm:pt>
    <dgm:pt modelId="{4392DED1-DF50-4CFB-973E-30EC16931F30}" type="parTrans" cxnId="{AAD08AAF-B386-4F35-8BC7-70CEC7EF3836}">
      <dgm:prSet/>
      <dgm:spPr/>
      <dgm:t>
        <a:bodyPr/>
        <a:lstStyle/>
        <a:p>
          <a:endParaRPr lang="en-US"/>
        </a:p>
      </dgm:t>
    </dgm:pt>
    <dgm:pt modelId="{F15A0E87-F549-4621-9945-55E8237B3F44}" type="sibTrans" cxnId="{AAD08AAF-B386-4F35-8BC7-70CEC7EF3836}">
      <dgm:prSet/>
      <dgm:spPr/>
      <dgm:t>
        <a:bodyPr/>
        <a:lstStyle/>
        <a:p>
          <a:endParaRPr lang="en-US"/>
        </a:p>
      </dgm:t>
    </dgm:pt>
    <dgm:pt modelId="{3F80F84E-76FF-472B-8FFD-8308EDA25B61}">
      <dgm:prSet custT="1"/>
      <dgm:spPr/>
      <dgm:t>
        <a:bodyPr/>
        <a:lstStyle/>
        <a:p>
          <a:endParaRPr lang="en-US" sz="1800"/>
        </a:p>
      </dgm:t>
    </dgm:pt>
    <dgm:pt modelId="{CC879755-5497-4B55-8BB4-BBEC3A625A57}" type="parTrans" cxnId="{699594DD-0A3C-4190-8F9A-906754A1F72C}">
      <dgm:prSet/>
      <dgm:spPr/>
      <dgm:t>
        <a:bodyPr/>
        <a:lstStyle/>
        <a:p>
          <a:endParaRPr lang="en-US"/>
        </a:p>
      </dgm:t>
    </dgm:pt>
    <dgm:pt modelId="{26E1B0A7-63EC-4DC0-AB2D-344F0CA2C5C6}" type="sibTrans" cxnId="{699594DD-0A3C-4190-8F9A-906754A1F72C}">
      <dgm:prSet/>
      <dgm:spPr/>
      <dgm:t>
        <a:bodyPr/>
        <a:lstStyle/>
        <a:p>
          <a:endParaRPr lang="en-US"/>
        </a:p>
      </dgm:t>
    </dgm:pt>
    <dgm:pt modelId="{A7425E3C-06A9-4C27-A2B3-7DD1E066D138}" type="pres">
      <dgm:prSet presAssocID="{B688495F-128E-4240-8F88-378328F164E6}" presName="root" presStyleCnt="0">
        <dgm:presLayoutVars>
          <dgm:dir/>
          <dgm:resizeHandles val="exact"/>
        </dgm:presLayoutVars>
      </dgm:prSet>
      <dgm:spPr/>
    </dgm:pt>
    <dgm:pt modelId="{4F716824-F229-4333-ACB0-B931C20F4187}" type="pres">
      <dgm:prSet presAssocID="{D0235475-F7B4-422C-A384-D2CBFEA02AC8}" presName="compNode" presStyleCnt="0"/>
      <dgm:spPr/>
    </dgm:pt>
    <dgm:pt modelId="{7E74205E-804A-48A2-9896-7E80881B9A0C}" type="pres">
      <dgm:prSet presAssocID="{D0235475-F7B4-422C-A384-D2CBFEA02AC8}" presName="iconRect" presStyleLbl="node1" presStyleIdx="0" presStyleCnt="6" custScaleX="154954" custScaleY="14009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Questions"/>
        </a:ext>
      </dgm:extLst>
    </dgm:pt>
    <dgm:pt modelId="{3443FA7D-14B2-4FEC-9328-85D3F4811E04}" type="pres">
      <dgm:prSet presAssocID="{D0235475-F7B4-422C-A384-D2CBFEA02AC8}" presName="spaceRect" presStyleCnt="0"/>
      <dgm:spPr/>
    </dgm:pt>
    <dgm:pt modelId="{B5FDF8AC-26A9-493A-B7B2-2BA9C87DAA2E}" type="pres">
      <dgm:prSet presAssocID="{D0235475-F7B4-422C-A384-D2CBFEA02AC8}" presName="textRect" presStyleLbl="revTx" presStyleIdx="0" presStyleCnt="6">
        <dgm:presLayoutVars>
          <dgm:chMax val="1"/>
          <dgm:chPref val="1"/>
        </dgm:presLayoutVars>
      </dgm:prSet>
      <dgm:spPr/>
    </dgm:pt>
    <dgm:pt modelId="{D85852EF-02C7-4081-97CE-E58A6540772A}" type="pres">
      <dgm:prSet presAssocID="{2477ED37-DC13-44F7-8CEE-EF3BFC13505B}" presName="sibTrans" presStyleCnt="0"/>
      <dgm:spPr/>
    </dgm:pt>
    <dgm:pt modelId="{19BB3F2C-60FA-404B-B48B-88366B5A2512}" type="pres">
      <dgm:prSet presAssocID="{A0BDBB71-EBC7-418E-B146-0B8D58A133A3}" presName="compNode" presStyleCnt="0"/>
      <dgm:spPr/>
    </dgm:pt>
    <dgm:pt modelId="{718F6FCD-6FD7-42AC-A38D-06B5BA4C700A}" type="pres">
      <dgm:prSet presAssocID="{A0BDBB71-EBC7-418E-B146-0B8D58A133A3}" presName="iconRect" presStyleLbl="node1" presStyleIdx="1" presStyleCnt="6" custScaleX="154954" custScaleY="14009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Group brainstorm"/>
        </a:ext>
      </dgm:extLst>
    </dgm:pt>
    <dgm:pt modelId="{1057C0ED-46BA-4E6E-94ED-F3E14520C4FA}" type="pres">
      <dgm:prSet presAssocID="{A0BDBB71-EBC7-418E-B146-0B8D58A133A3}" presName="spaceRect" presStyleCnt="0"/>
      <dgm:spPr/>
    </dgm:pt>
    <dgm:pt modelId="{F00405DF-B6BA-470B-B5A5-F42347E9469D}" type="pres">
      <dgm:prSet presAssocID="{A0BDBB71-EBC7-418E-B146-0B8D58A133A3}" presName="textRect" presStyleLbl="revTx" presStyleIdx="1" presStyleCnt="6">
        <dgm:presLayoutVars>
          <dgm:chMax val="1"/>
          <dgm:chPref val="1"/>
        </dgm:presLayoutVars>
      </dgm:prSet>
      <dgm:spPr/>
    </dgm:pt>
    <dgm:pt modelId="{F0094E60-9BB4-4C56-9181-616B6AA43E34}" type="pres">
      <dgm:prSet presAssocID="{DEAFF820-1BF4-44F9-970A-CC869786D173}" presName="sibTrans" presStyleCnt="0"/>
      <dgm:spPr/>
    </dgm:pt>
    <dgm:pt modelId="{7B324D93-2319-47D0-9423-79DF2C86BCF9}" type="pres">
      <dgm:prSet presAssocID="{819A239E-04EA-4DF1-824D-8670D78407D3}" presName="compNode" presStyleCnt="0"/>
      <dgm:spPr/>
    </dgm:pt>
    <dgm:pt modelId="{391D4BCF-8191-4EC8-9199-C3CD97513569}" type="pres">
      <dgm:prSet presAssocID="{819A239E-04EA-4DF1-824D-8670D78407D3}" presName="iconRect" presStyleLbl="node1" presStyleIdx="2" presStyleCnt="6" custScaleX="154954" custScaleY="140099"/>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Playbook"/>
        </a:ext>
      </dgm:extLst>
    </dgm:pt>
    <dgm:pt modelId="{409DE9FC-09E7-40A8-B1C3-D92012573FAB}" type="pres">
      <dgm:prSet presAssocID="{819A239E-04EA-4DF1-824D-8670D78407D3}" presName="spaceRect" presStyleCnt="0"/>
      <dgm:spPr/>
    </dgm:pt>
    <dgm:pt modelId="{3D0DF5BE-45B7-4A99-BB1E-CB23BCD5FC5D}" type="pres">
      <dgm:prSet presAssocID="{819A239E-04EA-4DF1-824D-8670D78407D3}" presName="textRect" presStyleLbl="revTx" presStyleIdx="2" presStyleCnt="6">
        <dgm:presLayoutVars>
          <dgm:chMax val="1"/>
          <dgm:chPref val="1"/>
        </dgm:presLayoutVars>
      </dgm:prSet>
      <dgm:spPr/>
    </dgm:pt>
    <dgm:pt modelId="{4E835336-33B9-4BC5-86A7-268EA84DFA20}" type="pres">
      <dgm:prSet presAssocID="{CE3B44E6-6949-4ECA-9F05-BA2029D9C549}" presName="sibTrans" presStyleCnt="0"/>
      <dgm:spPr/>
    </dgm:pt>
    <dgm:pt modelId="{A20BA386-6B04-4683-8DBA-19F1C1C4ABA9}" type="pres">
      <dgm:prSet presAssocID="{F6AC4DB8-C12A-4D8C-AE69-A6B557943F6B}" presName="compNode" presStyleCnt="0"/>
      <dgm:spPr/>
    </dgm:pt>
    <dgm:pt modelId="{04ED6DD6-864B-4295-A5EC-E9A2C62575D0}" type="pres">
      <dgm:prSet presAssocID="{F6AC4DB8-C12A-4D8C-AE69-A6B557943F6B}" presName="iconRect" presStyleLbl="node1" presStyleIdx="3" presStyleCnt="6" custScaleX="154954" custScaleY="140099"/>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ullseye"/>
        </a:ext>
      </dgm:extLst>
    </dgm:pt>
    <dgm:pt modelId="{DBC70CDE-E1F6-4FC1-A3CF-0FCBFD2231F5}" type="pres">
      <dgm:prSet presAssocID="{F6AC4DB8-C12A-4D8C-AE69-A6B557943F6B}" presName="spaceRect" presStyleCnt="0"/>
      <dgm:spPr/>
    </dgm:pt>
    <dgm:pt modelId="{93C6600E-E8E6-4EEC-8732-661DE5BED6E5}" type="pres">
      <dgm:prSet presAssocID="{F6AC4DB8-C12A-4D8C-AE69-A6B557943F6B}" presName="textRect" presStyleLbl="revTx" presStyleIdx="3" presStyleCnt="6">
        <dgm:presLayoutVars>
          <dgm:chMax val="1"/>
          <dgm:chPref val="1"/>
        </dgm:presLayoutVars>
      </dgm:prSet>
      <dgm:spPr/>
    </dgm:pt>
    <dgm:pt modelId="{B028889B-3546-4B76-9263-5F211B0B017B}" type="pres">
      <dgm:prSet presAssocID="{E8156692-856F-4E9C-A988-2C2F820CE37C}" presName="sibTrans" presStyleCnt="0"/>
      <dgm:spPr/>
    </dgm:pt>
    <dgm:pt modelId="{3158E116-4652-4105-A722-B9F8D3782DC2}" type="pres">
      <dgm:prSet presAssocID="{EFB5AD7A-81E1-400A-A420-5D34734E85BE}" presName="compNode" presStyleCnt="0"/>
      <dgm:spPr/>
    </dgm:pt>
    <dgm:pt modelId="{318F6F75-D515-4482-94BC-B77983B5107D}" type="pres">
      <dgm:prSet presAssocID="{EFB5AD7A-81E1-400A-A420-5D34734E85BE}" presName="iconRect" presStyleLbl="node1" presStyleIdx="4" presStyleCnt="6" custScaleX="154954" custScaleY="140099"/>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Leprechaun Hat"/>
        </a:ext>
      </dgm:extLst>
    </dgm:pt>
    <dgm:pt modelId="{96AC47FD-B732-402C-BB74-C3E8D12F25BF}" type="pres">
      <dgm:prSet presAssocID="{EFB5AD7A-81E1-400A-A420-5D34734E85BE}" presName="spaceRect" presStyleCnt="0"/>
      <dgm:spPr/>
    </dgm:pt>
    <dgm:pt modelId="{78D5E0D8-A8BD-4836-8EFF-1FF797ED7CFF}" type="pres">
      <dgm:prSet presAssocID="{EFB5AD7A-81E1-400A-A420-5D34734E85BE}" presName="textRect" presStyleLbl="revTx" presStyleIdx="4" presStyleCnt="6">
        <dgm:presLayoutVars>
          <dgm:chMax val="1"/>
          <dgm:chPref val="1"/>
        </dgm:presLayoutVars>
      </dgm:prSet>
      <dgm:spPr/>
    </dgm:pt>
    <dgm:pt modelId="{ED41753F-F383-475B-AEF7-4C09D4A5BA54}" type="pres">
      <dgm:prSet presAssocID="{A3202DCE-17CE-4468-B918-DDA8A09D89A2}" presName="sibTrans" presStyleCnt="0"/>
      <dgm:spPr/>
    </dgm:pt>
    <dgm:pt modelId="{881B7241-8FA2-4297-8CC4-3C0401CCCDAF}" type="pres">
      <dgm:prSet presAssocID="{B525FDAB-8341-4648-82F8-D495110A10B5}" presName="compNode" presStyleCnt="0"/>
      <dgm:spPr/>
    </dgm:pt>
    <dgm:pt modelId="{09DE4F09-5AEE-407B-82C1-D1C891282630}" type="pres">
      <dgm:prSet presAssocID="{B525FDAB-8341-4648-82F8-D495110A10B5}" presName="iconRect" presStyleLbl="node1" presStyleIdx="5" presStyleCnt="6" custScaleX="154954" custScaleY="140099"/>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Presentation with Checklist"/>
        </a:ext>
      </dgm:extLst>
    </dgm:pt>
    <dgm:pt modelId="{1B3217C0-627D-4EB5-B864-8376B8E5BD0F}" type="pres">
      <dgm:prSet presAssocID="{B525FDAB-8341-4648-82F8-D495110A10B5}" presName="spaceRect" presStyleCnt="0"/>
      <dgm:spPr/>
    </dgm:pt>
    <dgm:pt modelId="{6CE58DF7-8676-42BD-843D-DC8EC762844F}" type="pres">
      <dgm:prSet presAssocID="{B525FDAB-8341-4648-82F8-D495110A10B5}" presName="textRect" presStyleLbl="revTx" presStyleIdx="5" presStyleCnt="6" custScaleX="146558">
        <dgm:presLayoutVars>
          <dgm:chMax val="1"/>
          <dgm:chPref val="1"/>
        </dgm:presLayoutVars>
      </dgm:prSet>
      <dgm:spPr/>
    </dgm:pt>
  </dgm:ptLst>
  <dgm:cxnLst>
    <dgm:cxn modelId="{4E884913-3484-4D0D-AF63-730980AD1B0C}" srcId="{B688495F-128E-4240-8F88-378328F164E6}" destId="{819A239E-04EA-4DF1-824D-8670D78407D3}" srcOrd="2" destOrd="0" parTransId="{94E3D452-EFE5-4AE3-A454-F001493532FA}" sibTransId="{CE3B44E6-6949-4ECA-9F05-BA2029D9C549}"/>
    <dgm:cxn modelId="{3689D233-A9DC-4142-B41B-D04A7754BEBC}" type="presOf" srcId="{B688495F-128E-4240-8F88-378328F164E6}" destId="{A7425E3C-06A9-4C27-A2B3-7DD1E066D138}" srcOrd="0" destOrd="0" presId="urn:microsoft.com/office/officeart/2018/2/layout/IconLabelList"/>
    <dgm:cxn modelId="{1420153A-8911-42AD-93AE-713D56EF496E}" type="presOf" srcId="{A0BDBB71-EBC7-418E-B146-0B8D58A133A3}" destId="{F00405DF-B6BA-470B-B5A5-F42347E9469D}" srcOrd="0" destOrd="0" presId="urn:microsoft.com/office/officeart/2018/2/layout/IconLabelList"/>
    <dgm:cxn modelId="{F028B344-7DED-449D-B921-2367600D27F0}" srcId="{B688495F-128E-4240-8F88-378328F164E6}" destId="{D0235475-F7B4-422C-A384-D2CBFEA02AC8}" srcOrd="0" destOrd="0" parTransId="{D33ADE24-4D8B-41CC-A4DE-68A138181756}" sibTransId="{2477ED37-DC13-44F7-8CEE-EF3BFC13505B}"/>
    <dgm:cxn modelId="{8EDE5B6D-7D34-4A9C-955B-8268B765F56D}" srcId="{B688495F-128E-4240-8F88-378328F164E6}" destId="{EFB5AD7A-81E1-400A-A420-5D34734E85BE}" srcOrd="4" destOrd="0" parTransId="{3D2935CE-25D4-4394-B408-7F349A4EB07B}" sibTransId="{A3202DCE-17CE-4468-B918-DDA8A09D89A2}"/>
    <dgm:cxn modelId="{4F6B2F70-5C51-4F8E-8B84-DEBB2C53EE00}" type="presOf" srcId="{B525FDAB-8341-4648-82F8-D495110A10B5}" destId="{6CE58DF7-8676-42BD-843D-DC8EC762844F}" srcOrd="0" destOrd="0" presId="urn:microsoft.com/office/officeart/2018/2/layout/IconLabelList"/>
    <dgm:cxn modelId="{79305758-89AD-480D-9805-EA080BB74B6B}" srcId="{B688495F-128E-4240-8F88-378328F164E6}" destId="{F6AC4DB8-C12A-4D8C-AE69-A6B557943F6B}" srcOrd="3" destOrd="0" parTransId="{80ECED1C-A239-42C6-A718-24199AFFA8EC}" sibTransId="{E8156692-856F-4E9C-A988-2C2F820CE37C}"/>
    <dgm:cxn modelId="{F741FC89-9543-4C37-8B1F-ABA138DE37E1}" type="presOf" srcId="{F6AC4DB8-C12A-4D8C-AE69-A6B557943F6B}" destId="{93C6600E-E8E6-4EEC-8732-661DE5BED6E5}" srcOrd="0" destOrd="0" presId="urn:microsoft.com/office/officeart/2018/2/layout/IconLabelList"/>
    <dgm:cxn modelId="{34420CA1-2E54-4E73-98DA-6988DD3B0EB1}" srcId="{B688495F-128E-4240-8F88-378328F164E6}" destId="{A0BDBB71-EBC7-418E-B146-0B8D58A133A3}" srcOrd="1" destOrd="0" parTransId="{878C7C9E-0121-41FB-A049-5B19EC3C67A0}" sibTransId="{DEAFF820-1BF4-44F9-970A-CC869786D173}"/>
    <dgm:cxn modelId="{AAD08AAF-B386-4F35-8BC7-70CEC7EF3836}" srcId="{B688495F-128E-4240-8F88-378328F164E6}" destId="{B525FDAB-8341-4648-82F8-D495110A10B5}" srcOrd="5" destOrd="0" parTransId="{4392DED1-DF50-4CFB-973E-30EC16931F30}" sibTransId="{F15A0E87-F549-4621-9945-55E8237B3F44}"/>
    <dgm:cxn modelId="{44229CB1-DC50-4BC8-A5F1-5FDCB6FB206D}" type="presOf" srcId="{D0235475-F7B4-422C-A384-D2CBFEA02AC8}" destId="{B5FDF8AC-26A9-493A-B7B2-2BA9C87DAA2E}" srcOrd="0" destOrd="0" presId="urn:microsoft.com/office/officeart/2018/2/layout/IconLabelList"/>
    <dgm:cxn modelId="{699594DD-0A3C-4190-8F9A-906754A1F72C}" srcId="{B525FDAB-8341-4648-82F8-D495110A10B5}" destId="{3F80F84E-76FF-472B-8FFD-8308EDA25B61}" srcOrd="0" destOrd="0" parTransId="{CC879755-5497-4B55-8BB4-BBEC3A625A57}" sibTransId="{26E1B0A7-63EC-4DC0-AB2D-344F0CA2C5C6}"/>
    <dgm:cxn modelId="{4F5504E4-2DE4-4F95-9681-16B1182DA96B}" type="presOf" srcId="{819A239E-04EA-4DF1-824D-8670D78407D3}" destId="{3D0DF5BE-45B7-4A99-BB1E-CB23BCD5FC5D}" srcOrd="0" destOrd="0" presId="urn:microsoft.com/office/officeart/2018/2/layout/IconLabelList"/>
    <dgm:cxn modelId="{9E1ADFF4-19CD-4A7C-93E6-435B6A2A8E14}" type="presOf" srcId="{EFB5AD7A-81E1-400A-A420-5D34734E85BE}" destId="{78D5E0D8-A8BD-4836-8EFF-1FF797ED7CFF}" srcOrd="0" destOrd="0" presId="urn:microsoft.com/office/officeart/2018/2/layout/IconLabelList"/>
    <dgm:cxn modelId="{5C8F89DF-C17C-48BB-A80F-4151912E046D}" type="presParOf" srcId="{A7425E3C-06A9-4C27-A2B3-7DD1E066D138}" destId="{4F716824-F229-4333-ACB0-B931C20F4187}" srcOrd="0" destOrd="0" presId="urn:microsoft.com/office/officeart/2018/2/layout/IconLabelList"/>
    <dgm:cxn modelId="{BB6BC79C-8E61-4189-86E0-4037EFB518B6}" type="presParOf" srcId="{4F716824-F229-4333-ACB0-B931C20F4187}" destId="{7E74205E-804A-48A2-9896-7E80881B9A0C}" srcOrd="0" destOrd="0" presId="urn:microsoft.com/office/officeart/2018/2/layout/IconLabelList"/>
    <dgm:cxn modelId="{89042ED2-B583-4365-82BE-1FF564535A96}" type="presParOf" srcId="{4F716824-F229-4333-ACB0-B931C20F4187}" destId="{3443FA7D-14B2-4FEC-9328-85D3F4811E04}" srcOrd="1" destOrd="0" presId="urn:microsoft.com/office/officeart/2018/2/layout/IconLabelList"/>
    <dgm:cxn modelId="{7327283D-93B8-410E-A26F-DC07BE2A7861}" type="presParOf" srcId="{4F716824-F229-4333-ACB0-B931C20F4187}" destId="{B5FDF8AC-26A9-493A-B7B2-2BA9C87DAA2E}" srcOrd="2" destOrd="0" presId="urn:microsoft.com/office/officeart/2018/2/layout/IconLabelList"/>
    <dgm:cxn modelId="{69177923-CB7C-4735-BF02-A683157FDF84}" type="presParOf" srcId="{A7425E3C-06A9-4C27-A2B3-7DD1E066D138}" destId="{D85852EF-02C7-4081-97CE-E58A6540772A}" srcOrd="1" destOrd="0" presId="urn:microsoft.com/office/officeart/2018/2/layout/IconLabelList"/>
    <dgm:cxn modelId="{547967A0-0625-4ECC-B7EE-BB104A3D6390}" type="presParOf" srcId="{A7425E3C-06A9-4C27-A2B3-7DD1E066D138}" destId="{19BB3F2C-60FA-404B-B48B-88366B5A2512}" srcOrd="2" destOrd="0" presId="urn:microsoft.com/office/officeart/2018/2/layout/IconLabelList"/>
    <dgm:cxn modelId="{C49E401B-6FB6-4BC6-A5E6-870D97CCB786}" type="presParOf" srcId="{19BB3F2C-60FA-404B-B48B-88366B5A2512}" destId="{718F6FCD-6FD7-42AC-A38D-06B5BA4C700A}" srcOrd="0" destOrd="0" presId="urn:microsoft.com/office/officeart/2018/2/layout/IconLabelList"/>
    <dgm:cxn modelId="{58B9866E-A349-4536-ADC7-45FE9BB61ACD}" type="presParOf" srcId="{19BB3F2C-60FA-404B-B48B-88366B5A2512}" destId="{1057C0ED-46BA-4E6E-94ED-F3E14520C4FA}" srcOrd="1" destOrd="0" presId="urn:microsoft.com/office/officeart/2018/2/layout/IconLabelList"/>
    <dgm:cxn modelId="{D32FD0E6-3831-47EA-9D85-1B615779A6F5}" type="presParOf" srcId="{19BB3F2C-60FA-404B-B48B-88366B5A2512}" destId="{F00405DF-B6BA-470B-B5A5-F42347E9469D}" srcOrd="2" destOrd="0" presId="urn:microsoft.com/office/officeart/2018/2/layout/IconLabelList"/>
    <dgm:cxn modelId="{7E6F89A3-D8A1-4896-A692-71D93622E4DC}" type="presParOf" srcId="{A7425E3C-06A9-4C27-A2B3-7DD1E066D138}" destId="{F0094E60-9BB4-4C56-9181-616B6AA43E34}" srcOrd="3" destOrd="0" presId="urn:microsoft.com/office/officeart/2018/2/layout/IconLabelList"/>
    <dgm:cxn modelId="{62E30150-91D6-483E-8D20-A318037FE505}" type="presParOf" srcId="{A7425E3C-06A9-4C27-A2B3-7DD1E066D138}" destId="{7B324D93-2319-47D0-9423-79DF2C86BCF9}" srcOrd="4" destOrd="0" presId="urn:microsoft.com/office/officeart/2018/2/layout/IconLabelList"/>
    <dgm:cxn modelId="{5063B56A-535E-49FF-8441-E9CB46427F85}" type="presParOf" srcId="{7B324D93-2319-47D0-9423-79DF2C86BCF9}" destId="{391D4BCF-8191-4EC8-9199-C3CD97513569}" srcOrd="0" destOrd="0" presId="urn:microsoft.com/office/officeart/2018/2/layout/IconLabelList"/>
    <dgm:cxn modelId="{54D1A36F-18B8-4022-A605-B3780194B9FA}" type="presParOf" srcId="{7B324D93-2319-47D0-9423-79DF2C86BCF9}" destId="{409DE9FC-09E7-40A8-B1C3-D92012573FAB}" srcOrd="1" destOrd="0" presId="urn:microsoft.com/office/officeart/2018/2/layout/IconLabelList"/>
    <dgm:cxn modelId="{3C4CB040-7B6A-44D2-93AE-87B88CC697FF}" type="presParOf" srcId="{7B324D93-2319-47D0-9423-79DF2C86BCF9}" destId="{3D0DF5BE-45B7-4A99-BB1E-CB23BCD5FC5D}" srcOrd="2" destOrd="0" presId="urn:microsoft.com/office/officeart/2018/2/layout/IconLabelList"/>
    <dgm:cxn modelId="{DCEED600-06E2-407F-8DE2-8DCF5E6D390C}" type="presParOf" srcId="{A7425E3C-06A9-4C27-A2B3-7DD1E066D138}" destId="{4E835336-33B9-4BC5-86A7-268EA84DFA20}" srcOrd="5" destOrd="0" presId="urn:microsoft.com/office/officeart/2018/2/layout/IconLabelList"/>
    <dgm:cxn modelId="{CB4A3000-997D-409D-95E0-B00D6CD87BD5}" type="presParOf" srcId="{A7425E3C-06A9-4C27-A2B3-7DD1E066D138}" destId="{A20BA386-6B04-4683-8DBA-19F1C1C4ABA9}" srcOrd="6" destOrd="0" presId="urn:microsoft.com/office/officeart/2018/2/layout/IconLabelList"/>
    <dgm:cxn modelId="{8C54F084-A624-443C-B48B-9576E7F5E47B}" type="presParOf" srcId="{A20BA386-6B04-4683-8DBA-19F1C1C4ABA9}" destId="{04ED6DD6-864B-4295-A5EC-E9A2C62575D0}" srcOrd="0" destOrd="0" presId="urn:microsoft.com/office/officeart/2018/2/layout/IconLabelList"/>
    <dgm:cxn modelId="{F17811B5-0DCD-4E75-B74D-9D02B5DAD07B}" type="presParOf" srcId="{A20BA386-6B04-4683-8DBA-19F1C1C4ABA9}" destId="{DBC70CDE-E1F6-4FC1-A3CF-0FCBFD2231F5}" srcOrd="1" destOrd="0" presId="urn:microsoft.com/office/officeart/2018/2/layout/IconLabelList"/>
    <dgm:cxn modelId="{D70B5A50-3818-4887-89FD-D15A66EF7E82}" type="presParOf" srcId="{A20BA386-6B04-4683-8DBA-19F1C1C4ABA9}" destId="{93C6600E-E8E6-4EEC-8732-661DE5BED6E5}" srcOrd="2" destOrd="0" presId="urn:microsoft.com/office/officeart/2018/2/layout/IconLabelList"/>
    <dgm:cxn modelId="{9C68C4C9-671C-485A-93F6-105C160718C8}" type="presParOf" srcId="{A7425E3C-06A9-4C27-A2B3-7DD1E066D138}" destId="{B028889B-3546-4B76-9263-5F211B0B017B}" srcOrd="7" destOrd="0" presId="urn:microsoft.com/office/officeart/2018/2/layout/IconLabelList"/>
    <dgm:cxn modelId="{D01B4F71-0BC0-49BD-8D45-C797DDDAC824}" type="presParOf" srcId="{A7425E3C-06A9-4C27-A2B3-7DD1E066D138}" destId="{3158E116-4652-4105-A722-B9F8D3782DC2}" srcOrd="8" destOrd="0" presId="urn:microsoft.com/office/officeart/2018/2/layout/IconLabelList"/>
    <dgm:cxn modelId="{75F0184D-135F-4649-BFEC-C7789E910887}" type="presParOf" srcId="{3158E116-4652-4105-A722-B9F8D3782DC2}" destId="{318F6F75-D515-4482-94BC-B77983B5107D}" srcOrd="0" destOrd="0" presId="urn:microsoft.com/office/officeart/2018/2/layout/IconLabelList"/>
    <dgm:cxn modelId="{D3913D37-B53C-4670-BE11-ECE3616A0C0A}" type="presParOf" srcId="{3158E116-4652-4105-A722-B9F8D3782DC2}" destId="{96AC47FD-B732-402C-BB74-C3E8D12F25BF}" srcOrd="1" destOrd="0" presId="urn:microsoft.com/office/officeart/2018/2/layout/IconLabelList"/>
    <dgm:cxn modelId="{9FF68CAA-8D12-4D23-9D4A-6A185EF9F2B3}" type="presParOf" srcId="{3158E116-4652-4105-A722-B9F8D3782DC2}" destId="{78D5E0D8-A8BD-4836-8EFF-1FF797ED7CFF}" srcOrd="2" destOrd="0" presId="urn:microsoft.com/office/officeart/2018/2/layout/IconLabelList"/>
    <dgm:cxn modelId="{F101D309-3906-4569-BAD8-B2F22CB51B0C}" type="presParOf" srcId="{A7425E3C-06A9-4C27-A2B3-7DD1E066D138}" destId="{ED41753F-F383-475B-AEF7-4C09D4A5BA54}" srcOrd="9" destOrd="0" presId="urn:microsoft.com/office/officeart/2018/2/layout/IconLabelList"/>
    <dgm:cxn modelId="{481C7AA8-9DBD-43C2-8D5D-FBA096CE4BE9}" type="presParOf" srcId="{A7425E3C-06A9-4C27-A2B3-7DD1E066D138}" destId="{881B7241-8FA2-4297-8CC4-3C0401CCCDAF}" srcOrd="10" destOrd="0" presId="urn:microsoft.com/office/officeart/2018/2/layout/IconLabelList"/>
    <dgm:cxn modelId="{FE984D38-1C1D-400D-84F1-33EA69634028}" type="presParOf" srcId="{881B7241-8FA2-4297-8CC4-3C0401CCCDAF}" destId="{09DE4F09-5AEE-407B-82C1-D1C891282630}" srcOrd="0" destOrd="0" presId="urn:microsoft.com/office/officeart/2018/2/layout/IconLabelList"/>
    <dgm:cxn modelId="{EA562E60-82C2-4FBA-B34E-376E280B7013}" type="presParOf" srcId="{881B7241-8FA2-4297-8CC4-3C0401CCCDAF}" destId="{1B3217C0-627D-4EB5-B864-8376B8E5BD0F}" srcOrd="1" destOrd="0" presId="urn:microsoft.com/office/officeart/2018/2/layout/IconLabelList"/>
    <dgm:cxn modelId="{F8004E62-B8E7-465B-850E-98558E54C452}" type="presParOf" srcId="{881B7241-8FA2-4297-8CC4-3C0401CCCDAF}" destId="{6CE58DF7-8676-42BD-843D-DC8EC762844F}"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7ED6A74-594C-4B62-A3E7-75D5262E4C5F}" type="doc">
      <dgm:prSet loTypeId="urn:microsoft.com/office/officeart/2005/8/layout/radial6" loCatId="cycle" qsTypeId="urn:microsoft.com/office/officeart/2005/8/quickstyle/3d1" qsCatId="3D" csTypeId="urn:microsoft.com/office/officeart/2005/8/colors/colorful1" csCatId="colorful" phldr="1"/>
      <dgm:spPr/>
      <dgm:t>
        <a:bodyPr/>
        <a:lstStyle/>
        <a:p>
          <a:endParaRPr lang="en-GB"/>
        </a:p>
      </dgm:t>
    </dgm:pt>
    <dgm:pt modelId="{39D003A0-0F0C-4A44-B015-0DCFC25EEA52}">
      <dgm:prSet phldrT="[Text]"/>
      <dgm:spPr/>
      <dgm:t>
        <a:bodyPr/>
        <a:lstStyle/>
        <a:p>
          <a:r>
            <a:rPr lang="en-GB"/>
            <a:t>Macro Script</a:t>
          </a:r>
        </a:p>
      </dgm:t>
    </dgm:pt>
    <dgm:pt modelId="{EFB6E224-595A-4719-8695-8CF263ABA499}" type="parTrans" cxnId="{5995207A-FC5E-445D-A6F2-8495E4CC8A06}">
      <dgm:prSet/>
      <dgm:spPr/>
      <dgm:t>
        <a:bodyPr/>
        <a:lstStyle/>
        <a:p>
          <a:endParaRPr lang="en-GB"/>
        </a:p>
      </dgm:t>
    </dgm:pt>
    <dgm:pt modelId="{2D95B438-13BD-4DDA-89A2-544EF9C9F5D4}" type="sibTrans" cxnId="{5995207A-FC5E-445D-A6F2-8495E4CC8A06}">
      <dgm:prSet/>
      <dgm:spPr/>
      <dgm:t>
        <a:bodyPr/>
        <a:lstStyle/>
        <a:p>
          <a:endParaRPr lang="en-GB"/>
        </a:p>
      </dgm:t>
    </dgm:pt>
    <dgm:pt modelId="{FEBBAA45-8F85-4F8D-BE20-8C44BD747504}">
      <dgm:prSet phldrT="[Text]"/>
      <dgm:spPr/>
      <dgm:t>
        <a:bodyPr/>
        <a:lstStyle/>
        <a:p>
          <a:r>
            <a:rPr lang="en-GB"/>
            <a:t>Easy the process of producing mould tools</a:t>
          </a:r>
        </a:p>
      </dgm:t>
    </dgm:pt>
    <dgm:pt modelId="{B04220F3-F906-4E79-A3B8-F351082501C1}" type="parTrans" cxnId="{37D21449-2351-4EEF-87EE-3A872D08FA4D}">
      <dgm:prSet/>
      <dgm:spPr/>
      <dgm:t>
        <a:bodyPr/>
        <a:lstStyle/>
        <a:p>
          <a:endParaRPr lang="en-GB"/>
        </a:p>
      </dgm:t>
    </dgm:pt>
    <dgm:pt modelId="{805CD448-50CA-4FEC-B93E-2491F4A6E9E8}" type="sibTrans" cxnId="{37D21449-2351-4EEF-87EE-3A872D08FA4D}">
      <dgm:prSet/>
      <dgm:spPr/>
      <dgm:t>
        <a:bodyPr/>
        <a:lstStyle/>
        <a:p>
          <a:endParaRPr lang="en-GB"/>
        </a:p>
      </dgm:t>
    </dgm:pt>
    <dgm:pt modelId="{DEC220BB-D28A-439C-A267-61577570467C}">
      <dgm:prSet phldrT="[Text]"/>
      <dgm:spPr/>
      <dgm:t>
        <a:bodyPr/>
        <a:lstStyle/>
        <a:p>
          <a:r>
            <a:rPr lang="en-GB"/>
            <a:t>Convenient to modify conformal cooling channels </a:t>
          </a:r>
        </a:p>
      </dgm:t>
    </dgm:pt>
    <dgm:pt modelId="{55BBAA73-3B75-44DA-A1E8-A5C28D465F91}" type="parTrans" cxnId="{4DC34AA7-94E9-4663-85BB-143C55B9D9BC}">
      <dgm:prSet/>
      <dgm:spPr/>
      <dgm:t>
        <a:bodyPr/>
        <a:lstStyle/>
        <a:p>
          <a:endParaRPr lang="en-GB"/>
        </a:p>
      </dgm:t>
    </dgm:pt>
    <dgm:pt modelId="{EE2C72B5-C66A-4AD7-A076-D43A38F75694}" type="sibTrans" cxnId="{4DC34AA7-94E9-4663-85BB-143C55B9D9BC}">
      <dgm:prSet/>
      <dgm:spPr/>
      <dgm:t>
        <a:bodyPr/>
        <a:lstStyle/>
        <a:p>
          <a:endParaRPr lang="en-GB"/>
        </a:p>
      </dgm:t>
    </dgm:pt>
    <dgm:pt modelId="{5A0B07FB-43D1-4FFF-B02F-252FA4436986}">
      <dgm:prSet phldrT="[Text]"/>
      <dgm:spPr/>
      <dgm:t>
        <a:bodyPr/>
        <a:lstStyle/>
        <a:p>
          <a:r>
            <a:rPr lang="en-GB"/>
            <a:t>Reduce human error</a:t>
          </a:r>
        </a:p>
      </dgm:t>
    </dgm:pt>
    <dgm:pt modelId="{A2869D5A-8CEC-48B5-980F-3C19354A68C4}" type="parTrans" cxnId="{58D2571B-AC6A-48F5-A29C-5D635135C279}">
      <dgm:prSet/>
      <dgm:spPr/>
      <dgm:t>
        <a:bodyPr/>
        <a:lstStyle/>
        <a:p>
          <a:endParaRPr lang="en-GB"/>
        </a:p>
      </dgm:t>
    </dgm:pt>
    <dgm:pt modelId="{5FD9A139-47CF-454B-8CB1-8A541D587A1B}" type="sibTrans" cxnId="{58D2571B-AC6A-48F5-A29C-5D635135C279}">
      <dgm:prSet/>
      <dgm:spPr/>
      <dgm:t>
        <a:bodyPr/>
        <a:lstStyle/>
        <a:p>
          <a:endParaRPr lang="en-GB"/>
        </a:p>
      </dgm:t>
    </dgm:pt>
    <dgm:pt modelId="{5ED9B221-C90F-4521-9B51-D047E25544D8}">
      <dgm:prSet phldrT="[Text]"/>
      <dgm:spPr/>
      <dgm:t>
        <a:bodyPr/>
        <a:lstStyle/>
        <a:p>
          <a:r>
            <a:rPr lang="en-GB"/>
            <a:t>Saves by performing repetitive task</a:t>
          </a:r>
        </a:p>
      </dgm:t>
    </dgm:pt>
    <dgm:pt modelId="{88E6B9BE-7314-452C-9BEC-73D74C0931C4}" type="parTrans" cxnId="{86664F21-CBA0-483C-BC96-19C1018FB2D1}">
      <dgm:prSet/>
      <dgm:spPr/>
      <dgm:t>
        <a:bodyPr/>
        <a:lstStyle/>
        <a:p>
          <a:endParaRPr lang="en-GB"/>
        </a:p>
      </dgm:t>
    </dgm:pt>
    <dgm:pt modelId="{91BD100A-601A-4246-BA20-5A282AADBB89}" type="sibTrans" cxnId="{86664F21-CBA0-483C-BC96-19C1018FB2D1}">
      <dgm:prSet/>
      <dgm:spPr/>
      <dgm:t>
        <a:bodyPr/>
        <a:lstStyle/>
        <a:p>
          <a:endParaRPr lang="en-GB"/>
        </a:p>
      </dgm:t>
    </dgm:pt>
    <dgm:pt modelId="{2B861720-A29A-40B8-831E-EDA93E14BEDD}" type="pres">
      <dgm:prSet presAssocID="{87ED6A74-594C-4B62-A3E7-75D5262E4C5F}" presName="Name0" presStyleCnt="0">
        <dgm:presLayoutVars>
          <dgm:chMax val="1"/>
          <dgm:dir/>
          <dgm:animLvl val="ctr"/>
          <dgm:resizeHandles val="exact"/>
        </dgm:presLayoutVars>
      </dgm:prSet>
      <dgm:spPr/>
    </dgm:pt>
    <dgm:pt modelId="{889EA6B4-551B-47B6-9E82-159CD25C3A3C}" type="pres">
      <dgm:prSet presAssocID="{39D003A0-0F0C-4A44-B015-0DCFC25EEA52}" presName="centerShape" presStyleLbl="node0" presStyleIdx="0" presStyleCnt="1"/>
      <dgm:spPr/>
    </dgm:pt>
    <dgm:pt modelId="{D43DBE3C-C838-46B1-8032-CD93A748CA4E}" type="pres">
      <dgm:prSet presAssocID="{FEBBAA45-8F85-4F8D-BE20-8C44BD747504}" presName="node" presStyleLbl="node1" presStyleIdx="0" presStyleCnt="4">
        <dgm:presLayoutVars>
          <dgm:bulletEnabled val="1"/>
        </dgm:presLayoutVars>
      </dgm:prSet>
      <dgm:spPr/>
    </dgm:pt>
    <dgm:pt modelId="{A1FFCC9A-1DEB-413E-9C72-2F16D3DA1D37}" type="pres">
      <dgm:prSet presAssocID="{FEBBAA45-8F85-4F8D-BE20-8C44BD747504}" presName="dummy" presStyleCnt="0"/>
      <dgm:spPr/>
    </dgm:pt>
    <dgm:pt modelId="{9CA2499F-A139-4A63-B285-A8D2FFFCD243}" type="pres">
      <dgm:prSet presAssocID="{805CD448-50CA-4FEC-B93E-2491F4A6E9E8}" presName="sibTrans" presStyleLbl="sibTrans2D1" presStyleIdx="0" presStyleCnt="4"/>
      <dgm:spPr/>
    </dgm:pt>
    <dgm:pt modelId="{5A34ADFB-22F6-4125-A9A2-E858817B6AB9}" type="pres">
      <dgm:prSet presAssocID="{DEC220BB-D28A-439C-A267-61577570467C}" presName="node" presStyleLbl="node1" presStyleIdx="1" presStyleCnt="4">
        <dgm:presLayoutVars>
          <dgm:bulletEnabled val="1"/>
        </dgm:presLayoutVars>
      </dgm:prSet>
      <dgm:spPr/>
    </dgm:pt>
    <dgm:pt modelId="{62203AA3-BC5A-4CA2-A4FA-1542E4488D30}" type="pres">
      <dgm:prSet presAssocID="{DEC220BB-D28A-439C-A267-61577570467C}" presName="dummy" presStyleCnt="0"/>
      <dgm:spPr/>
    </dgm:pt>
    <dgm:pt modelId="{1E7555CB-5888-4E98-845D-F7015E8DD835}" type="pres">
      <dgm:prSet presAssocID="{EE2C72B5-C66A-4AD7-A076-D43A38F75694}" presName="sibTrans" presStyleLbl="sibTrans2D1" presStyleIdx="1" presStyleCnt="4"/>
      <dgm:spPr/>
    </dgm:pt>
    <dgm:pt modelId="{ACA30817-F082-43A4-BCC0-242299BB9B10}" type="pres">
      <dgm:prSet presAssocID="{5A0B07FB-43D1-4FFF-B02F-252FA4436986}" presName="node" presStyleLbl="node1" presStyleIdx="2" presStyleCnt="4">
        <dgm:presLayoutVars>
          <dgm:bulletEnabled val="1"/>
        </dgm:presLayoutVars>
      </dgm:prSet>
      <dgm:spPr/>
    </dgm:pt>
    <dgm:pt modelId="{E981315D-A827-4E69-8E8A-D379D7634942}" type="pres">
      <dgm:prSet presAssocID="{5A0B07FB-43D1-4FFF-B02F-252FA4436986}" presName="dummy" presStyleCnt="0"/>
      <dgm:spPr/>
    </dgm:pt>
    <dgm:pt modelId="{D54529EC-D3E2-4115-BD1A-3AAA2B11B973}" type="pres">
      <dgm:prSet presAssocID="{5FD9A139-47CF-454B-8CB1-8A541D587A1B}" presName="sibTrans" presStyleLbl="sibTrans2D1" presStyleIdx="2" presStyleCnt="4"/>
      <dgm:spPr/>
    </dgm:pt>
    <dgm:pt modelId="{7921C75E-EC8E-425C-9CF2-022D0A905755}" type="pres">
      <dgm:prSet presAssocID="{5ED9B221-C90F-4521-9B51-D047E25544D8}" presName="node" presStyleLbl="node1" presStyleIdx="3" presStyleCnt="4">
        <dgm:presLayoutVars>
          <dgm:bulletEnabled val="1"/>
        </dgm:presLayoutVars>
      </dgm:prSet>
      <dgm:spPr/>
    </dgm:pt>
    <dgm:pt modelId="{F4161865-A68A-44CF-AF9E-2EBA5C643649}" type="pres">
      <dgm:prSet presAssocID="{5ED9B221-C90F-4521-9B51-D047E25544D8}" presName="dummy" presStyleCnt="0"/>
      <dgm:spPr/>
    </dgm:pt>
    <dgm:pt modelId="{40CF098A-8AB4-4FFE-8BDF-A9F9A5CE2F3F}" type="pres">
      <dgm:prSet presAssocID="{91BD100A-601A-4246-BA20-5A282AADBB89}" presName="sibTrans" presStyleLbl="sibTrans2D1" presStyleIdx="3" presStyleCnt="4"/>
      <dgm:spPr/>
    </dgm:pt>
  </dgm:ptLst>
  <dgm:cxnLst>
    <dgm:cxn modelId="{9F8CCD00-DC17-4851-BD07-A1D4BC2EB5A1}" type="presOf" srcId="{87ED6A74-594C-4B62-A3E7-75D5262E4C5F}" destId="{2B861720-A29A-40B8-831E-EDA93E14BEDD}" srcOrd="0" destOrd="0" presId="urn:microsoft.com/office/officeart/2005/8/layout/radial6"/>
    <dgm:cxn modelId="{58D2571B-AC6A-48F5-A29C-5D635135C279}" srcId="{39D003A0-0F0C-4A44-B015-0DCFC25EEA52}" destId="{5A0B07FB-43D1-4FFF-B02F-252FA4436986}" srcOrd="2" destOrd="0" parTransId="{A2869D5A-8CEC-48B5-980F-3C19354A68C4}" sibTransId="{5FD9A139-47CF-454B-8CB1-8A541D587A1B}"/>
    <dgm:cxn modelId="{86664F21-CBA0-483C-BC96-19C1018FB2D1}" srcId="{39D003A0-0F0C-4A44-B015-0DCFC25EEA52}" destId="{5ED9B221-C90F-4521-9B51-D047E25544D8}" srcOrd="3" destOrd="0" parTransId="{88E6B9BE-7314-452C-9BEC-73D74C0931C4}" sibTransId="{91BD100A-601A-4246-BA20-5A282AADBB89}"/>
    <dgm:cxn modelId="{8D091168-E9A3-42CC-8C87-94CF836554F5}" type="presOf" srcId="{805CD448-50CA-4FEC-B93E-2491F4A6E9E8}" destId="{9CA2499F-A139-4A63-B285-A8D2FFFCD243}" srcOrd="0" destOrd="0" presId="urn:microsoft.com/office/officeart/2005/8/layout/radial6"/>
    <dgm:cxn modelId="{37D21449-2351-4EEF-87EE-3A872D08FA4D}" srcId="{39D003A0-0F0C-4A44-B015-0DCFC25EEA52}" destId="{FEBBAA45-8F85-4F8D-BE20-8C44BD747504}" srcOrd="0" destOrd="0" parTransId="{B04220F3-F906-4E79-A3B8-F351082501C1}" sibTransId="{805CD448-50CA-4FEC-B93E-2491F4A6E9E8}"/>
    <dgm:cxn modelId="{084FB652-19B7-479C-B9E6-8F661C120A90}" type="presOf" srcId="{91BD100A-601A-4246-BA20-5A282AADBB89}" destId="{40CF098A-8AB4-4FFE-8BDF-A9F9A5CE2F3F}" srcOrd="0" destOrd="0" presId="urn:microsoft.com/office/officeart/2005/8/layout/radial6"/>
    <dgm:cxn modelId="{5995207A-FC5E-445D-A6F2-8495E4CC8A06}" srcId="{87ED6A74-594C-4B62-A3E7-75D5262E4C5F}" destId="{39D003A0-0F0C-4A44-B015-0DCFC25EEA52}" srcOrd="0" destOrd="0" parTransId="{EFB6E224-595A-4719-8695-8CF263ABA499}" sibTransId="{2D95B438-13BD-4DDA-89A2-544EF9C9F5D4}"/>
    <dgm:cxn modelId="{D5F4315A-A6C1-4A27-9A4E-CE1BA9F310BE}" type="presOf" srcId="{FEBBAA45-8F85-4F8D-BE20-8C44BD747504}" destId="{D43DBE3C-C838-46B1-8032-CD93A748CA4E}" srcOrd="0" destOrd="0" presId="urn:microsoft.com/office/officeart/2005/8/layout/radial6"/>
    <dgm:cxn modelId="{440831A5-BB8E-4208-A241-A2E85B05F421}" type="presOf" srcId="{DEC220BB-D28A-439C-A267-61577570467C}" destId="{5A34ADFB-22F6-4125-A9A2-E858817B6AB9}" srcOrd="0" destOrd="0" presId="urn:microsoft.com/office/officeart/2005/8/layout/radial6"/>
    <dgm:cxn modelId="{4DC34AA7-94E9-4663-85BB-143C55B9D9BC}" srcId="{39D003A0-0F0C-4A44-B015-0DCFC25EEA52}" destId="{DEC220BB-D28A-439C-A267-61577570467C}" srcOrd="1" destOrd="0" parTransId="{55BBAA73-3B75-44DA-A1E8-A5C28D465F91}" sibTransId="{EE2C72B5-C66A-4AD7-A076-D43A38F75694}"/>
    <dgm:cxn modelId="{7EF906B1-8B4C-46EB-BA8F-7DF01A623EAA}" type="presOf" srcId="{39D003A0-0F0C-4A44-B015-0DCFC25EEA52}" destId="{889EA6B4-551B-47B6-9E82-159CD25C3A3C}" srcOrd="0" destOrd="0" presId="urn:microsoft.com/office/officeart/2005/8/layout/radial6"/>
    <dgm:cxn modelId="{57A27CB8-15EA-49C2-AEB9-662F85B45D19}" type="presOf" srcId="{EE2C72B5-C66A-4AD7-A076-D43A38F75694}" destId="{1E7555CB-5888-4E98-845D-F7015E8DD835}" srcOrd="0" destOrd="0" presId="urn:microsoft.com/office/officeart/2005/8/layout/radial6"/>
    <dgm:cxn modelId="{B864CBC6-EB13-464E-AF3F-9465363B8C8D}" type="presOf" srcId="{5A0B07FB-43D1-4FFF-B02F-252FA4436986}" destId="{ACA30817-F082-43A4-BCC0-242299BB9B10}" srcOrd="0" destOrd="0" presId="urn:microsoft.com/office/officeart/2005/8/layout/radial6"/>
    <dgm:cxn modelId="{460B6FE2-47DA-44F7-BF94-ED8A9E75B125}" type="presOf" srcId="{5ED9B221-C90F-4521-9B51-D047E25544D8}" destId="{7921C75E-EC8E-425C-9CF2-022D0A905755}" srcOrd="0" destOrd="0" presId="urn:microsoft.com/office/officeart/2005/8/layout/radial6"/>
    <dgm:cxn modelId="{B15773ED-FCDE-468B-9438-50BA6843BA71}" type="presOf" srcId="{5FD9A139-47CF-454B-8CB1-8A541D587A1B}" destId="{D54529EC-D3E2-4115-BD1A-3AAA2B11B973}" srcOrd="0" destOrd="0" presId="urn:microsoft.com/office/officeart/2005/8/layout/radial6"/>
    <dgm:cxn modelId="{1F6BA510-3107-4A25-8C9C-4006D657ACB8}" type="presParOf" srcId="{2B861720-A29A-40B8-831E-EDA93E14BEDD}" destId="{889EA6B4-551B-47B6-9E82-159CD25C3A3C}" srcOrd="0" destOrd="0" presId="urn:microsoft.com/office/officeart/2005/8/layout/radial6"/>
    <dgm:cxn modelId="{B1FA1C24-EA61-49C0-99C3-9A11FA060194}" type="presParOf" srcId="{2B861720-A29A-40B8-831E-EDA93E14BEDD}" destId="{D43DBE3C-C838-46B1-8032-CD93A748CA4E}" srcOrd="1" destOrd="0" presId="urn:microsoft.com/office/officeart/2005/8/layout/radial6"/>
    <dgm:cxn modelId="{DD42CC2D-EC08-4B11-8B69-DFD46CEDA238}" type="presParOf" srcId="{2B861720-A29A-40B8-831E-EDA93E14BEDD}" destId="{A1FFCC9A-1DEB-413E-9C72-2F16D3DA1D37}" srcOrd="2" destOrd="0" presId="urn:microsoft.com/office/officeart/2005/8/layout/radial6"/>
    <dgm:cxn modelId="{C19EB36B-7A28-4E6E-BA67-38564A8B5842}" type="presParOf" srcId="{2B861720-A29A-40B8-831E-EDA93E14BEDD}" destId="{9CA2499F-A139-4A63-B285-A8D2FFFCD243}" srcOrd="3" destOrd="0" presId="urn:microsoft.com/office/officeart/2005/8/layout/radial6"/>
    <dgm:cxn modelId="{A87282C2-7357-4F67-89B5-81CE8B64447B}" type="presParOf" srcId="{2B861720-A29A-40B8-831E-EDA93E14BEDD}" destId="{5A34ADFB-22F6-4125-A9A2-E858817B6AB9}" srcOrd="4" destOrd="0" presId="urn:microsoft.com/office/officeart/2005/8/layout/radial6"/>
    <dgm:cxn modelId="{A12EBF5C-33C7-450C-94D4-6782567B351C}" type="presParOf" srcId="{2B861720-A29A-40B8-831E-EDA93E14BEDD}" destId="{62203AA3-BC5A-4CA2-A4FA-1542E4488D30}" srcOrd="5" destOrd="0" presId="urn:microsoft.com/office/officeart/2005/8/layout/radial6"/>
    <dgm:cxn modelId="{4EA6B4A9-3B4E-4366-8FE3-5B4B7860D05F}" type="presParOf" srcId="{2B861720-A29A-40B8-831E-EDA93E14BEDD}" destId="{1E7555CB-5888-4E98-845D-F7015E8DD835}" srcOrd="6" destOrd="0" presId="urn:microsoft.com/office/officeart/2005/8/layout/radial6"/>
    <dgm:cxn modelId="{51E6F876-CE03-4F75-A5F8-73B652EDF086}" type="presParOf" srcId="{2B861720-A29A-40B8-831E-EDA93E14BEDD}" destId="{ACA30817-F082-43A4-BCC0-242299BB9B10}" srcOrd="7" destOrd="0" presId="urn:microsoft.com/office/officeart/2005/8/layout/radial6"/>
    <dgm:cxn modelId="{D8571287-D73B-4BD2-A9F9-94277632A3CF}" type="presParOf" srcId="{2B861720-A29A-40B8-831E-EDA93E14BEDD}" destId="{E981315D-A827-4E69-8E8A-D379D7634942}" srcOrd="8" destOrd="0" presId="urn:microsoft.com/office/officeart/2005/8/layout/radial6"/>
    <dgm:cxn modelId="{E35E6040-65B6-47AA-800E-259A88F07BE9}" type="presParOf" srcId="{2B861720-A29A-40B8-831E-EDA93E14BEDD}" destId="{D54529EC-D3E2-4115-BD1A-3AAA2B11B973}" srcOrd="9" destOrd="0" presId="urn:microsoft.com/office/officeart/2005/8/layout/radial6"/>
    <dgm:cxn modelId="{827C2F99-C9CA-44AB-A5AA-3DF3F837404E}" type="presParOf" srcId="{2B861720-A29A-40B8-831E-EDA93E14BEDD}" destId="{7921C75E-EC8E-425C-9CF2-022D0A905755}" srcOrd="10" destOrd="0" presId="urn:microsoft.com/office/officeart/2005/8/layout/radial6"/>
    <dgm:cxn modelId="{5084209E-BE7E-4779-AAB3-888320E6758F}" type="presParOf" srcId="{2B861720-A29A-40B8-831E-EDA93E14BEDD}" destId="{F4161865-A68A-44CF-AF9E-2EBA5C643649}" srcOrd="11" destOrd="0" presId="urn:microsoft.com/office/officeart/2005/8/layout/radial6"/>
    <dgm:cxn modelId="{5EAF3825-CEA3-47A6-B7CA-CAD7D9924233}" type="presParOf" srcId="{2B861720-A29A-40B8-831E-EDA93E14BEDD}" destId="{40CF098A-8AB4-4FFE-8BDF-A9F9A5CE2F3F}" srcOrd="12" destOrd="0" presId="urn:microsoft.com/office/officeart/2005/8/layout/radial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309F7C-C7B3-4FC0-A664-953646CAFB20}"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5839BAC-78FC-4537-AC20-063FCA0CE820}">
      <dgm:prSet custT="1"/>
      <dgm:spPr/>
      <dgm:t>
        <a:bodyPr/>
        <a:lstStyle/>
        <a:p>
          <a:pPr>
            <a:lnSpc>
              <a:spcPct val="100000"/>
            </a:lnSpc>
            <a:defRPr cap="all"/>
          </a:pPr>
          <a:r>
            <a:rPr lang="en-GB" sz="2000"/>
            <a:t>Multiple Extrusion Not  possible</a:t>
          </a:r>
          <a:endParaRPr lang="en-US" sz="2000"/>
        </a:p>
      </dgm:t>
    </dgm:pt>
    <dgm:pt modelId="{987B4E7C-7307-4A44-A61D-0C38FE5445E1}" type="parTrans" cxnId="{0E50DA45-D4A8-4871-A8EE-B4FBC591F1F4}">
      <dgm:prSet/>
      <dgm:spPr/>
      <dgm:t>
        <a:bodyPr/>
        <a:lstStyle/>
        <a:p>
          <a:endParaRPr lang="en-US"/>
        </a:p>
      </dgm:t>
    </dgm:pt>
    <dgm:pt modelId="{3BAD1FAA-764A-46D2-B601-2F42FE95A2B6}" type="sibTrans" cxnId="{0E50DA45-D4A8-4871-A8EE-B4FBC591F1F4}">
      <dgm:prSet/>
      <dgm:spPr/>
      <dgm:t>
        <a:bodyPr/>
        <a:lstStyle/>
        <a:p>
          <a:endParaRPr lang="en-US"/>
        </a:p>
      </dgm:t>
    </dgm:pt>
    <dgm:pt modelId="{5BB46E70-F11D-46F1-9B10-8FE940F18C60}">
      <dgm:prSet custT="1"/>
      <dgm:spPr/>
      <dgm:t>
        <a:bodyPr/>
        <a:lstStyle/>
        <a:p>
          <a:pPr>
            <a:lnSpc>
              <a:spcPct val="100000"/>
            </a:lnSpc>
            <a:defRPr cap="all"/>
          </a:pPr>
          <a:r>
            <a:rPr lang="en-GB" sz="2000"/>
            <a:t>Can create the channel only when the point is on the surface of the model</a:t>
          </a:r>
          <a:endParaRPr lang="en-US" sz="2000"/>
        </a:p>
      </dgm:t>
    </dgm:pt>
    <dgm:pt modelId="{11363954-ED11-4B77-958E-021B000EE9DD}" type="parTrans" cxnId="{7E9ECC60-A7FA-4E54-B00B-6F3389F18D30}">
      <dgm:prSet/>
      <dgm:spPr/>
      <dgm:t>
        <a:bodyPr/>
        <a:lstStyle/>
        <a:p>
          <a:endParaRPr lang="en-US"/>
        </a:p>
      </dgm:t>
    </dgm:pt>
    <dgm:pt modelId="{558A94DD-E441-4267-8084-80CAD4607F42}" type="sibTrans" cxnId="{7E9ECC60-A7FA-4E54-B00B-6F3389F18D30}">
      <dgm:prSet/>
      <dgm:spPr/>
      <dgm:t>
        <a:bodyPr/>
        <a:lstStyle/>
        <a:p>
          <a:endParaRPr lang="en-US"/>
        </a:p>
      </dgm:t>
    </dgm:pt>
    <dgm:pt modelId="{6A419BE9-5A73-4CB3-AB68-2226B9A72403}">
      <dgm:prSet/>
      <dgm:spPr/>
      <dgm:t>
        <a:bodyPr/>
        <a:lstStyle/>
        <a:p>
          <a:pPr>
            <a:lnSpc>
              <a:spcPct val="100000"/>
            </a:lnSpc>
            <a:defRPr cap="all"/>
          </a:pPr>
          <a:r>
            <a:rPr lang="en-US"/>
            <a:t>Only straight channels can be created</a:t>
          </a:r>
        </a:p>
      </dgm:t>
    </dgm:pt>
    <dgm:pt modelId="{4B8B17DB-E607-4741-BE5B-DD1ECB74790E}" type="parTrans" cxnId="{23765258-C966-463C-BD55-616A9F0422E9}">
      <dgm:prSet/>
      <dgm:spPr/>
      <dgm:t>
        <a:bodyPr/>
        <a:lstStyle/>
        <a:p>
          <a:endParaRPr lang="en-GB"/>
        </a:p>
      </dgm:t>
    </dgm:pt>
    <dgm:pt modelId="{B3F6A5F5-467C-472C-8073-231A49224774}" type="sibTrans" cxnId="{23765258-C966-463C-BD55-616A9F0422E9}">
      <dgm:prSet/>
      <dgm:spPr/>
      <dgm:t>
        <a:bodyPr/>
        <a:lstStyle/>
        <a:p>
          <a:endParaRPr lang="en-GB"/>
        </a:p>
      </dgm:t>
    </dgm:pt>
    <dgm:pt modelId="{387CA099-2F15-4A10-A861-DC9E7797A00D}" type="pres">
      <dgm:prSet presAssocID="{31309F7C-C7B3-4FC0-A664-953646CAFB20}" presName="root" presStyleCnt="0">
        <dgm:presLayoutVars>
          <dgm:dir/>
          <dgm:resizeHandles val="exact"/>
        </dgm:presLayoutVars>
      </dgm:prSet>
      <dgm:spPr/>
    </dgm:pt>
    <dgm:pt modelId="{1055B3CD-322C-47AE-AC6A-94980E9EDED5}" type="pres">
      <dgm:prSet presAssocID="{B5839BAC-78FC-4537-AC20-063FCA0CE820}" presName="compNode" presStyleCnt="0"/>
      <dgm:spPr/>
    </dgm:pt>
    <dgm:pt modelId="{F15D13CF-FE05-4963-A4D0-889AB40F0205}" type="pres">
      <dgm:prSet presAssocID="{B5839BAC-78FC-4537-AC20-063FCA0CE820}" presName="iconBgRect" presStyleLbl="bgShp" presStyleIdx="0" presStyleCnt="3"/>
      <dgm:spPr/>
    </dgm:pt>
    <dgm:pt modelId="{A1604680-200C-4D30-85F7-154DC3566C48}" type="pres">
      <dgm:prSet presAssocID="{B5839BAC-78FC-4537-AC20-063FCA0CE82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icroscope"/>
        </a:ext>
      </dgm:extLst>
    </dgm:pt>
    <dgm:pt modelId="{FC3B9885-F4E4-4833-8B5F-6C878A95AD8A}" type="pres">
      <dgm:prSet presAssocID="{B5839BAC-78FC-4537-AC20-063FCA0CE820}" presName="spaceRect" presStyleCnt="0"/>
      <dgm:spPr/>
    </dgm:pt>
    <dgm:pt modelId="{D6C99235-C320-4BD9-AC27-27CECF0CE980}" type="pres">
      <dgm:prSet presAssocID="{B5839BAC-78FC-4537-AC20-063FCA0CE820}" presName="textRect" presStyleLbl="revTx" presStyleIdx="0" presStyleCnt="3">
        <dgm:presLayoutVars>
          <dgm:chMax val="1"/>
          <dgm:chPref val="1"/>
        </dgm:presLayoutVars>
      </dgm:prSet>
      <dgm:spPr/>
    </dgm:pt>
    <dgm:pt modelId="{C2E6E737-1E8F-4A4F-AA64-0C0CCE81689E}" type="pres">
      <dgm:prSet presAssocID="{3BAD1FAA-764A-46D2-B601-2F42FE95A2B6}" presName="sibTrans" presStyleCnt="0"/>
      <dgm:spPr/>
    </dgm:pt>
    <dgm:pt modelId="{80BBFAE7-68A2-4A78-A328-8888D67B3530}" type="pres">
      <dgm:prSet presAssocID="{5BB46E70-F11D-46F1-9B10-8FE940F18C60}" presName="compNode" presStyleCnt="0"/>
      <dgm:spPr/>
    </dgm:pt>
    <dgm:pt modelId="{F01EEA30-5B21-43E6-A5E7-C35FC017D3E8}" type="pres">
      <dgm:prSet presAssocID="{5BB46E70-F11D-46F1-9B10-8FE940F18C60}" presName="iconBgRect" presStyleLbl="bgShp" presStyleIdx="1" presStyleCnt="3"/>
      <dgm:spPr/>
    </dgm:pt>
    <dgm:pt modelId="{6FB82D76-DC43-460F-A39D-29BA0EB6092F}" type="pres">
      <dgm:prSet presAssocID="{5BB46E70-F11D-46F1-9B10-8FE940F18C6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rawing Compass"/>
        </a:ext>
      </dgm:extLst>
    </dgm:pt>
    <dgm:pt modelId="{726F516C-A470-456E-824F-016C6200717A}" type="pres">
      <dgm:prSet presAssocID="{5BB46E70-F11D-46F1-9B10-8FE940F18C60}" presName="spaceRect" presStyleCnt="0"/>
      <dgm:spPr/>
    </dgm:pt>
    <dgm:pt modelId="{1711F310-CDAB-45FE-9D82-1C7C31B93AFB}" type="pres">
      <dgm:prSet presAssocID="{5BB46E70-F11D-46F1-9B10-8FE940F18C60}" presName="textRect" presStyleLbl="revTx" presStyleIdx="1" presStyleCnt="3">
        <dgm:presLayoutVars>
          <dgm:chMax val="1"/>
          <dgm:chPref val="1"/>
        </dgm:presLayoutVars>
      </dgm:prSet>
      <dgm:spPr/>
    </dgm:pt>
    <dgm:pt modelId="{F65514AB-06DC-45C9-9ECF-4066273B1249}" type="pres">
      <dgm:prSet presAssocID="{558A94DD-E441-4267-8084-80CAD4607F42}" presName="sibTrans" presStyleCnt="0"/>
      <dgm:spPr/>
    </dgm:pt>
    <dgm:pt modelId="{C480B719-796E-4E0A-8DD5-FDBD9B79FBAF}" type="pres">
      <dgm:prSet presAssocID="{6A419BE9-5A73-4CB3-AB68-2226B9A72403}" presName="compNode" presStyleCnt="0"/>
      <dgm:spPr/>
    </dgm:pt>
    <dgm:pt modelId="{A698FA68-6F75-4669-B9FF-6BB2982D6497}" type="pres">
      <dgm:prSet presAssocID="{6A419BE9-5A73-4CB3-AB68-2226B9A72403}" presName="iconBgRect" presStyleLbl="bgShp" presStyleIdx="2" presStyleCnt="3"/>
      <dgm:spPr/>
    </dgm:pt>
    <dgm:pt modelId="{5CE9A3E0-7115-4CE1-9BF8-366D8048A56E}" type="pres">
      <dgm:prSet presAssocID="{6A419BE9-5A73-4CB3-AB68-2226B9A7240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Magnifying glass"/>
        </a:ext>
      </dgm:extLst>
    </dgm:pt>
    <dgm:pt modelId="{F97392E4-FA2E-46AA-B194-2C50F0A768A9}" type="pres">
      <dgm:prSet presAssocID="{6A419BE9-5A73-4CB3-AB68-2226B9A72403}" presName="spaceRect" presStyleCnt="0"/>
      <dgm:spPr/>
    </dgm:pt>
    <dgm:pt modelId="{764C83B7-44A9-4CF2-9039-49992E6354FE}" type="pres">
      <dgm:prSet presAssocID="{6A419BE9-5A73-4CB3-AB68-2226B9A72403}" presName="textRect" presStyleLbl="revTx" presStyleIdx="2" presStyleCnt="3">
        <dgm:presLayoutVars>
          <dgm:chMax val="1"/>
          <dgm:chPref val="1"/>
        </dgm:presLayoutVars>
      </dgm:prSet>
      <dgm:spPr/>
    </dgm:pt>
  </dgm:ptLst>
  <dgm:cxnLst>
    <dgm:cxn modelId="{9993CD02-D3F4-4849-B0F1-9A59094765AE}" type="presOf" srcId="{B5839BAC-78FC-4537-AC20-063FCA0CE820}" destId="{D6C99235-C320-4BD9-AC27-27CECF0CE980}" srcOrd="0" destOrd="0" presId="urn:microsoft.com/office/officeart/2018/5/layout/IconCircleLabelList"/>
    <dgm:cxn modelId="{0834F315-F42B-4B10-A7F2-D6EDA0CF1890}" type="presOf" srcId="{5BB46E70-F11D-46F1-9B10-8FE940F18C60}" destId="{1711F310-CDAB-45FE-9D82-1C7C31B93AFB}" srcOrd="0" destOrd="0" presId="urn:microsoft.com/office/officeart/2018/5/layout/IconCircleLabelList"/>
    <dgm:cxn modelId="{A5558236-F223-4484-9C83-283BFAA7E8B6}" type="presOf" srcId="{6A419BE9-5A73-4CB3-AB68-2226B9A72403}" destId="{764C83B7-44A9-4CF2-9039-49992E6354FE}" srcOrd="0" destOrd="0" presId="urn:microsoft.com/office/officeart/2018/5/layout/IconCircleLabelList"/>
    <dgm:cxn modelId="{7E9ECC60-A7FA-4E54-B00B-6F3389F18D30}" srcId="{31309F7C-C7B3-4FC0-A664-953646CAFB20}" destId="{5BB46E70-F11D-46F1-9B10-8FE940F18C60}" srcOrd="1" destOrd="0" parTransId="{11363954-ED11-4B77-958E-021B000EE9DD}" sibTransId="{558A94DD-E441-4267-8084-80CAD4607F42}"/>
    <dgm:cxn modelId="{0E50DA45-D4A8-4871-A8EE-B4FBC591F1F4}" srcId="{31309F7C-C7B3-4FC0-A664-953646CAFB20}" destId="{B5839BAC-78FC-4537-AC20-063FCA0CE820}" srcOrd="0" destOrd="0" parTransId="{987B4E7C-7307-4A44-A61D-0C38FE5445E1}" sibTransId="{3BAD1FAA-764A-46D2-B601-2F42FE95A2B6}"/>
    <dgm:cxn modelId="{23765258-C966-463C-BD55-616A9F0422E9}" srcId="{31309F7C-C7B3-4FC0-A664-953646CAFB20}" destId="{6A419BE9-5A73-4CB3-AB68-2226B9A72403}" srcOrd="2" destOrd="0" parTransId="{4B8B17DB-E607-4741-BE5B-DD1ECB74790E}" sibTransId="{B3F6A5F5-467C-472C-8073-231A49224774}"/>
    <dgm:cxn modelId="{D43E11EA-3AD8-44A8-8A50-E9468E2885A3}" type="presOf" srcId="{31309F7C-C7B3-4FC0-A664-953646CAFB20}" destId="{387CA099-2F15-4A10-A861-DC9E7797A00D}" srcOrd="0" destOrd="0" presId="urn:microsoft.com/office/officeart/2018/5/layout/IconCircleLabelList"/>
    <dgm:cxn modelId="{BE6E4FD5-4855-45DA-9BB7-1C5FC77300BE}" type="presParOf" srcId="{387CA099-2F15-4A10-A861-DC9E7797A00D}" destId="{1055B3CD-322C-47AE-AC6A-94980E9EDED5}" srcOrd="0" destOrd="0" presId="urn:microsoft.com/office/officeart/2018/5/layout/IconCircleLabelList"/>
    <dgm:cxn modelId="{7B68E56A-336E-4227-8A33-7A47B104DAA5}" type="presParOf" srcId="{1055B3CD-322C-47AE-AC6A-94980E9EDED5}" destId="{F15D13CF-FE05-4963-A4D0-889AB40F0205}" srcOrd="0" destOrd="0" presId="urn:microsoft.com/office/officeart/2018/5/layout/IconCircleLabelList"/>
    <dgm:cxn modelId="{02834076-06A8-4B76-A25D-7FA48D8C1483}" type="presParOf" srcId="{1055B3CD-322C-47AE-AC6A-94980E9EDED5}" destId="{A1604680-200C-4D30-85F7-154DC3566C48}" srcOrd="1" destOrd="0" presId="urn:microsoft.com/office/officeart/2018/5/layout/IconCircleLabelList"/>
    <dgm:cxn modelId="{D6417065-45A3-4CAA-81ED-9619BDBBCB68}" type="presParOf" srcId="{1055B3CD-322C-47AE-AC6A-94980E9EDED5}" destId="{FC3B9885-F4E4-4833-8B5F-6C878A95AD8A}" srcOrd="2" destOrd="0" presId="urn:microsoft.com/office/officeart/2018/5/layout/IconCircleLabelList"/>
    <dgm:cxn modelId="{94E2CFE4-A0E8-4E81-BB52-5DAE7BDC531C}" type="presParOf" srcId="{1055B3CD-322C-47AE-AC6A-94980E9EDED5}" destId="{D6C99235-C320-4BD9-AC27-27CECF0CE980}" srcOrd="3" destOrd="0" presId="urn:microsoft.com/office/officeart/2018/5/layout/IconCircleLabelList"/>
    <dgm:cxn modelId="{E142D698-650D-40AF-8D09-F1F6ECF32C6C}" type="presParOf" srcId="{387CA099-2F15-4A10-A861-DC9E7797A00D}" destId="{C2E6E737-1E8F-4A4F-AA64-0C0CCE81689E}" srcOrd="1" destOrd="0" presId="urn:microsoft.com/office/officeart/2018/5/layout/IconCircleLabelList"/>
    <dgm:cxn modelId="{E4D62747-98B6-4A82-88D4-EA437D2FE940}" type="presParOf" srcId="{387CA099-2F15-4A10-A861-DC9E7797A00D}" destId="{80BBFAE7-68A2-4A78-A328-8888D67B3530}" srcOrd="2" destOrd="0" presId="urn:microsoft.com/office/officeart/2018/5/layout/IconCircleLabelList"/>
    <dgm:cxn modelId="{7FC31EBE-5752-4A74-84E5-B3F15424B204}" type="presParOf" srcId="{80BBFAE7-68A2-4A78-A328-8888D67B3530}" destId="{F01EEA30-5B21-43E6-A5E7-C35FC017D3E8}" srcOrd="0" destOrd="0" presId="urn:microsoft.com/office/officeart/2018/5/layout/IconCircleLabelList"/>
    <dgm:cxn modelId="{09010772-85DB-4493-8374-69CA95B6BAA1}" type="presParOf" srcId="{80BBFAE7-68A2-4A78-A328-8888D67B3530}" destId="{6FB82D76-DC43-460F-A39D-29BA0EB6092F}" srcOrd="1" destOrd="0" presId="urn:microsoft.com/office/officeart/2018/5/layout/IconCircleLabelList"/>
    <dgm:cxn modelId="{1A0F007C-92E3-4CAE-A12B-F3C5799A3106}" type="presParOf" srcId="{80BBFAE7-68A2-4A78-A328-8888D67B3530}" destId="{726F516C-A470-456E-824F-016C6200717A}" srcOrd="2" destOrd="0" presId="urn:microsoft.com/office/officeart/2018/5/layout/IconCircleLabelList"/>
    <dgm:cxn modelId="{65CA8FB4-390D-41E4-9E2B-77BE34A09382}" type="presParOf" srcId="{80BBFAE7-68A2-4A78-A328-8888D67B3530}" destId="{1711F310-CDAB-45FE-9D82-1C7C31B93AFB}" srcOrd="3" destOrd="0" presId="urn:microsoft.com/office/officeart/2018/5/layout/IconCircleLabelList"/>
    <dgm:cxn modelId="{D55CBCAE-93C1-41E1-B2F8-2797F1C2B913}" type="presParOf" srcId="{387CA099-2F15-4A10-A861-DC9E7797A00D}" destId="{F65514AB-06DC-45C9-9ECF-4066273B1249}" srcOrd="3" destOrd="0" presId="urn:microsoft.com/office/officeart/2018/5/layout/IconCircleLabelList"/>
    <dgm:cxn modelId="{D7FB60C4-69A6-4B39-ADE9-5D3A73C0AD71}" type="presParOf" srcId="{387CA099-2F15-4A10-A861-DC9E7797A00D}" destId="{C480B719-796E-4E0A-8DD5-FDBD9B79FBAF}" srcOrd="4" destOrd="0" presId="urn:microsoft.com/office/officeart/2018/5/layout/IconCircleLabelList"/>
    <dgm:cxn modelId="{5310B3D7-33FB-46A8-9E1A-2DCF5A7ABAB7}" type="presParOf" srcId="{C480B719-796E-4E0A-8DD5-FDBD9B79FBAF}" destId="{A698FA68-6F75-4669-B9FF-6BB2982D6497}" srcOrd="0" destOrd="0" presId="urn:microsoft.com/office/officeart/2018/5/layout/IconCircleLabelList"/>
    <dgm:cxn modelId="{C82EF011-5BEA-4AB2-BADF-83AA35F319BB}" type="presParOf" srcId="{C480B719-796E-4E0A-8DD5-FDBD9B79FBAF}" destId="{5CE9A3E0-7115-4CE1-9BF8-366D8048A56E}" srcOrd="1" destOrd="0" presId="urn:microsoft.com/office/officeart/2018/5/layout/IconCircleLabelList"/>
    <dgm:cxn modelId="{5F4E93CA-FD50-45F6-8719-36B5734527EF}" type="presParOf" srcId="{C480B719-796E-4E0A-8DD5-FDBD9B79FBAF}" destId="{F97392E4-FA2E-46AA-B194-2C50F0A768A9}" srcOrd="2" destOrd="0" presId="urn:microsoft.com/office/officeart/2018/5/layout/IconCircleLabelList"/>
    <dgm:cxn modelId="{70A2C466-8191-4670-BC99-E9B138E3E41A}" type="presParOf" srcId="{C480B719-796E-4E0A-8DD5-FDBD9B79FBAF}" destId="{764C83B7-44A9-4CF2-9039-49992E6354FE}" srcOrd="3" destOrd="0" presId="urn:microsoft.com/office/officeart/2018/5/layout/IconCircle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3AD386A-CDA1-4293-B082-760259724B52}" type="doc">
      <dgm:prSet loTypeId="urn:microsoft.com/office/officeart/2018/5/layout/IconCircleLabelList" loCatId="icon" qsTypeId="urn:microsoft.com/office/officeart/2005/8/quickstyle/simple4" qsCatId="simple" csTypeId="urn:microsoft.com/office/officeart/2005/8/colors/accent1_2" csCatId="accent1" phldr="1"/>
      <dgm:spPr/>
      <dgm:t>
        <a:bodyPr/>
        <a:lstStyle/>
        <a:p>
          <a:endParaRPr lang="en-US"/>
        </a:p>
      </dgm:t>
    </dgm:pt>
    <dgm:pt modelId="{28B3338D-5FC4-42C6-B45F-1F1E8055781C}">
      <dgm:prSet custT="1"/>
      <dgm:spPr/>
      <dgm:t>
        <a:bodyPr/>
        <a:lstStyle/>
        <a:p>
          <a:pPr>
            <a:lnSpc>
              <a:spcPct val="100000"/>
            </a:lnSpc>
            <a:defRPr cap="all"/>
          </a:pPr>
          <a:r>
            <a:rPr lang="en-GB" sz="1800"/>
            <a:t>Created a GUI using for single channel Extrusion</a:t>
          </a:r>
          <a:endParaRPr lang="en-US" sz="1800"/>
        </a:p>
      </dgm:t>
    </dgm:pt>
    <dgm:pt modelId="{1E6F2AD5-42D8-4BCD-B2E9-D876DECE2DC5}" type="parTrans" cxnId="{2200EDEF-355D-4161-9475-F2D43963727C}">
      <dgm:prSet/>
      <dgm:spPr/>
      <dgm:t>
        <a:bodyPr/>
        <a:lstStyle/>
        <a:p>
          <a:endParaRPr lang="en-US"/>
        </a:p>
      </dgm:t>
    </dgm:pt>
    <dgm:pt modelId="{9CE14691-A926-4314-AC25-2F204EC6EE53}" type="sibTrans" cxnId="{2200EDEF-355D-4161-9475-F2D43963727C}">
      <dgm:prSet/>
      <dgm:spPr/>
      <dgm:t>
        <a:bodyPr/>
        <a:lstStyle/>
        <a:p>
          <a:endParaRPr lang="en-US"/>
        </a:p>
      </dgm:t>
    </dgm:pt>
    <dgm:pt modelId="{42FEAAB4-5CB5-4D5C-9D20-8748885304C0}">
      <dgm:prSet custT="1"/>
      <dgm:spPr/>
      <dgm:t>
        <a:bodyPr/>
        <a:lstStyle/>
        <a:p>
          <a:pPr>
            <a:lnSpc>
              <a:spcPct val="100000"/>
            </a:lnSpc>
            <a:defRPr cap="all"/>
          </a:pPr>
          <a:r>
            <a:rPr lang="en-US" sz="1800"/>
            <a:t>Pseudocode to create single and multiple extrusion channel.</a:t>
          </a:r>
        </a:p>
      </dgm:t>
    </dgm:pt>
    <dgm:pt modelId="{E03CAA17-EAA6-4642-B487-4024D916769E}" type="parTrans" cxnId="{9D9F142B-6D50-417B-887D-EA78EF321058}">
      <dgm:prSet/>
      <dgm:spPr/>
      <dgm:t>
        <a:bodyPr/>
        <a:lstStyle/>
        <a:p>
          <a:endParaRPr lang="en-US"/>
        </a:p>
      </dgm:t>
    </dgm:pt>
    <dgm:pt modelId="{93EFF94C-73BD-42AC-B6C7-5144966F1E4C}" type="sibTrans" cxnId="{9D9F142B-6D50-417B-887D-EA78EF321058}">
      <dgm:prSet/>
      <dgm:spPr/>
      <dgm:t>
        <a:bodyPr/>
        <a:lstStyle/>
        <a:p>
          <a:endParaRPr lang="en-US"/>
        </a:p>
      </dgm:t>
    </dgm:pt>
    <dgm:pt modelId="{83196BC1-800B-45C6-91E9-CFB73244B180}">
      <dgm:prSet custT="1"/>
      <dgm:spPr/>
      <dgm:t>
        <a:bodyPr/>
        <a:lstStyle/>
        <a:p>
          <a:pPr>
            <a:lnSpc>
              <a:spcPct val="100000"/>
            </a:lnSpc>
            <a:defRPr cap="all"/>
          </a:pPr>
          <a:r>
            <a:rPr lang="en-US" sz="1800"/>
            <a:t>User friendly script and time efficient.</a:t>
          </a:r>
        </a:p>
      </dgm:t>
    </dgm:pt>
    <dgm:pt modelId="{DA7831BF-1956-45B2-9922-303977B8FB93}" type="parTrans" cxnId="{44106AAB-EF48-4CE8-AF93-B9E0EC2A001E}">
      <dgm:prSet/>
      <dgm:spPr/>
      <dgm:t>
        <a:bodyPr/>
        <a:lstStyle/>
        <a:p>
          <a:endParaRPr lang="en-US"/>
        </a:p>
      </dgm:t>
    </dgm:pt>
    <dgm:pt modelId="{B6040265-21AC-492F-87FE-8C1B6A6A3B65}" type="sibTrans" cxnId="{44106AAB-EF48-4CE8-AF93-B9E0EC2A001E}">
      <dgm:prSet/>
      <dgm:spPr/>
      <dgm:t>
        <a:bodyPr/>
        <a:lstStyle/>
        <a:p>
          <a:endParaRPr lang="en-US"/>
        </a:p>
      </dgm:t>
    </dgm:pt>
    <dgm:pt modelId="{6F941F40-D0DF-4ABB-A641-F837843302BE}">
      <dgm:prSet custT="1"/>
      <dgm:spPr/>
      <dgm:t>
        <a:bodyPr/>
        <a:lstStyle/>
        <a:p>
          <a:pPr>
            <a:lnSpc>
              <a:spcPct val="100000"/>
            </a:lnSpc>
            <a:defRPr cap="all"/>
          </a:pPr>
          <a:r>
            <a:rPr lang="en-US" sz="1800"/>
            <a:t>Both the Solutions can be linked with Python.</a:t>
          </a:r>
        </a:p>
      </dgm:t>
    </dgm:pt>
    <dgm:pt modelId="{A4A5BDF7-1541-432C-844D-01DF098E24CC}" type="parTrans" cxnId="{950BA381-5159-4AE2-A21A-ABDFDB7AFBA6}">
      <dgm:prSet/>
      <dgm:spPr/>
      <dgm:t>
        <a:bodyPr/>
        <a:lstStyle/>
        <a:p>
          <a:endParaRPr lang="en-US"/>
        </a:p>
      </dgm:t>
    </dgm:pt>
    <dgm:pt modelId="{1A476D86-DDA3-4E9C-A036-DF4C63ACE192}" type="sibTrans" cxnId="{950BA381-5159-4AE2-A21A-ABDFDB7AFBA6}">
      <dgm:prSet/>
      <dgm:spPr/>
      <dgm:t>
        <a:bodyPr/>
        <a:lstStyle/>
        <a:p>
          <a:endParaRPr lang="en-US"/>
        </a:p>
      </dgm:t>
    </dgm:pt>
    <dgm:pt modelId="{A376D0BF-558F-49B4-8FFE-7434ECAF5F62}">
      <dgm:prSet custT="1"/>
      <dgm:spPr/>
      <dgm:t>
        <a:bodyPr/>
        <a:lstStyle/>
        <a:p>
          <a:pPr>
            <a:lnSpc>
              <a:spcPct val="100000"/>
            </a:lnSpc>
            <a:defRPr cap="all"/>
          </a:pPr>
          <a:r>
            <a:rPr lang="en-US" sz="1800"/>
            <a:t>Numerous possible application</a:t>
          </a:r>
        </a:p>
      </dgm:t>
    </dgm:pt>
    <dgm:pt modelId="{599CE99C-B908-4909-9ACC-9927A2EC141A}" type="parTrans" cxnId="{1217EE82-CF9B-450F-A3B6-A5FB28BCCD8A}">
      <dgm:prSet/>
      <dgm:spPr/>
      <dgm:t>
        <a:bodyPr/>
        <a:lstStyle/>
        <a:p>
          <a:endParaRPr lang="en-US"/>
        </a:p>
      </dgm:t>
    </dgm:pt>
    <dgm:pt modelId="{9F1A05DD-AE27-47B3-9490-F3158BFF8AB7}" type="sibTrans" cxnId="{1217EE82-CF9B-450F-A3B6-A5FB28BCCD8A}">
      <dgm:prSet/>
      <dgm:spPr/>
      <dgm:t>
        <a:bodyPr/>
        <a:lstStyle/>
        <a:p>
          <a:endParaRPr lang="en-US"/>
        </a:p>
      </dgm:t>
    </dgm:pt>
    <dgm:pt modelId="{BF2CAF2E-3E5E-48F2-A872-AF68FAF8B2A4}" type="pres">
      <dgm:prSet presAssocID="{13AD386A-CDA1-4293-B082-760259724B52}" presName="root" presStyleCnt="0">
        <dgm:presLayoutVars>
          <dgm:dir/>
          <dgm:resizeHandles val="exact"/>
        </dgm:presLayoutVars>
      </dgm:prSet>
      <dgm:spPr/>
    </dgm:pt>
    <dgm:pt modelId="{EE18EB4E-A873-44B0-A622-AF330B8DD479}" type="pres">
      <dgm:prSet presAssocID="{28B3338D-5FC4-42C6-B45F-1F1E8055781C}" presName="compNode" presStyleCnt="0"/>
      <dgm:spPr/>
    </dgm:pt>
    <dgm:pt modelId="{E12DE1F6-B8E4-4794-882B-3BA6287E27CD}" type="pres">
      <dgm:prSet presAssocID="{28B3338D-5FC4-42C6-B45F-1F1E8055781C}" presName="iconBgRect" presStyleLbl="bgShp" presStyleIdx="0" presStyleCnt="5"/>
      <dgm:spPr/>
    </dgm:pt>
    <dgm:pt modelId="{7747BE1C-E4F9-4BAC-B127-5137709DBF35}" type="pres">
      <dgm:prSet presAssocID="{28B3338D-5FC4-42C6-B45F-1F1E8055781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onitor"/>
        </a:ext>
      </dgm:extLst>
    </dgm:pt>
    <dgm:pt modelId="{2B49DCC9-A050-4B38-B10B-6D1F50C27993}" type="pres">
      <dgm:prSet presAssocID="{28B3338D-5FC4-42C6-B45F-1F1E8055781C}" presName="spaceRect" presStyleCnt="0"/>
      <dgm:spPr/>
    </dgm:pt>
    <dgm:pt modelId="{91543C1F-9A4A-45F1-95E6-85F1AE58C058}" type="pres">
      <dgm:prSet presAssocID="{28B3338D-5FC4-42C6-B45F-1F1E8055781C}" presName="textRect" presStyleLbl="revTx" presStyleIdx="0" presStyleCnt="5">
        <dgm:presLayoutVars>
          <dgm:chMax val="1"/>
          <dgm:chPref val="1"/>
        </dgm:presLayoutVars>
      </dgm:prSet>
      <dgm:spPr/>
    </dgm:pt>
    <dgm:pt modelId="{C9AD4BE8-7306-49BC-8549-D8159C1CA597}" type="pres">
      <dgm:prSet presAssocID="{9CE14691-A926-4314-AC25-2F204EC6EE53}" presName="sibTrans" presStyleCnt="0"/>
      <dgm:spPr/>
    </dgm:pt>
    <dgm:pt modelId="{1E59E60C-32B8-45BC-B7E3-1EBA0A4194CD}" type="pres">
      <dgm:prSet presAssocID="{42FEAAB4-5CB5-4D5C-9D20-8748885304C0}" presName="compNode" presStyleCnt="0"/>
      <dgm:spPr/>
    </dgm:pt>
    <dgm:pt modelId="{856D4A53-0122-4333-B09B-F0E0C304ADF9}" type="pres">
      <dgm:prSet presAssocID="{42FEAAB4-5CB5-4D5C-9D20-8748885304C0}" presName="iconBgRect" presStyleLbl="bgShp" presStyleIdx="1" presStyleCnt="5"/>
      <dgm:spPr/>
    </dgm:pt>
    <dgm:pt modelId="{03190A30-70DF-409A-9CD7-EFACD9146C6D}" type="pres">
      <dgm:prSet presAssocID="{42FEAAB4-5CB5-4D5C-9D20-8748885304C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lowchart"/>
        </a:ext>
      </dgm:extLst>
    </dgm:pt>
    <dgm:pt modelId="{0D286CAD-856F-4377-B35F-95936A8A7F29}" type="pres">
      <dgm:prSet presAssocID="{42FEAAB4-5CB5-4D5C-9D20-8748885304C0}" presName="spaceRect" presStyleCnt="0"/>
      <dgm:spPr/>
    </dgm:pt>
    <dgm:pt modelId="{80CE0F30-18F7-4EB2-869E-CFA75E8B9578}" type="pres">
      <dgm:prSet presAssocID="{42FEAAB4-5CB5-4D5C-9D20-8748885304C0}" presName="textRect" presStyleLbl="revTx" presStyleIdx="1" presStyleCnt="5">
        <dgm:presLayoutVars>
          <dgm:chMax val="1"/>
          <dgm:chPref val="1"/>
        </dgm:presLayoutVars>
      </dgm:prSet>
      <dgm:spPr/>
    </dgm:pt>
    <dgm:pt modelId="{F3949818-D53A-494A-816D-D872280E99B9}" type="pres">
      <dgm:prSet presAssocID="{93EFF94C-73BD-42AC-B6C7-5144966F1E4C}" presName="sibTrans" presStyleCnt="0"/>
      <dgm:spPr/>
    </dgm:pt>
    <dgm:pt modelId="{73382F7B-7308-4D91-A2CB-4945D16B0C41}" type="pres">
      <dgm:prSet presAssocID="{83196BC1-800B-45C6-91E9-CFB73244B180}" presName="compNode" presStyleCnt="0"/>
      <dgm:spPr/>
    </dgm:pt>
    <dgm:pt modelId="{E22DACC3-69ED-4EE4-BC05-FA81027D7205}" type="pres">
      <dgm:prSet presAssocID="{83196BC1-800B-45C6-91E9-CFB73244B180}" presName="iconBgRect" presStyleLbl="bgShp" presStyleIdx="2" presStyleCnt="5"/>
      <dgm:spPr/>
    </dgm:pt>
    <dgm:pt modelId="{3CEEA566-F9C3-48FD-812B-7B6EB36E25C3}" type="pres">
      <dgm:prSet presAssocID="{83196BC1-800B-45C6-91E9-CFB73244B18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opwatch"/>
        </a:ext>
      </dgm:extLst>
    </dgm:pt>
    <dgm:pt modelId="{31131202-A472-49C3-A53F-A9C2B9CFA287}" type="pres">
      <dgm:prSet presAssocID="{83196BC1-800B-45C6-91E9-CFB73244B180}" presName="spaceRect" presStyleCnt="0"/>
      <dgm:spPr/>
    </dgm:pt>
    <dgm:pt modelId="{55A3067B-BBD1-49DA-A61F-AA07F2C4F494}" type="pres">
      <dgm:prSet presAssocID="{83196BC1-800B-45C6-91E9-CFB73244B180}" presName="textRect" presStyleLbl="revTx" presStyleIdx="2" presStyleCnt="5">
        <dgm:presLayoutVars>
          <dgm:chMax val="1"/>
          <dgm:chPref val="1"/>
        </dgm:presLayoutVars>
      </dgm:prSet>
      <dgm:spPr/>
    </dgm:pt>
    <dgm:pt modelId="{A28731A8-BD82-47EA-A35F-D2B5A894A233}" type="pres">
      <dgm:prSet presAssocID="{B6040265-21AC-492F-87FE-8C1B6A6A3B65}" presName="sibTrans" presStyleCnt="0"/>
      <dgm:spPr/>
    </dgm:pt>
    <dgm:pt modelId="{E857D5A8-2364-4D66-A593-59CAAA1A363B}" type="pres">
      <dgm:prSet presAssocID="{6F941F40-D0DF-4ABB-A641-F837843302BE}" presName="compNode" presStyleCnt="0"/>
      <dgm:spPr/>
    </dgm:pt>
    <dgm:pt modelId="{21E795F5-6F17-4EC3-9C4A-C3384CF2D6F3}" type="pres">
      <dgm:prSet presAssocID="{6F941F40-D0DF-4ABB-A641-F837843302BE}" presName="iconBgRect" presStyleLbl="bgShp" presStyleIdx="3" presStyleCnt="5"/>
      <dgm:spPr/>
    </dgm:pt>
    <dgm:pt modelId="{1985CD8E-1BDE-4E31-B059-11245B256A53}" type="pres">
      <dgm:prSet presAssocID="{6F941F40-D0DF-4ABB-A641-F837843302B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ocessor"/>
        </a:ext>
      </dgm:extLst>
    </dgm:pt>
    <dgm:pt modelId="{4607FAEE-3181-457B-AEF0-5D04704E17F8}" type="pres">
      <dgm:prSet presAssocID="{6F941F40-D0DF-4ABB-A641-F837843302BE}" presName="spaceRect" presStyleCnt="0"/>
      <dgm:spPr/>
    </dgm:pt>
    <dgm:pt modelId="{31FE417B-5008-44F5-B9CE-03A2A8D380B6}" type="pres">
      <dgm:prSet presAssocID="{6F941F40-D0DF-4ABB-A641-F837843302BE}" presName="textRect" presStyleLbl="revTx" presStyleIdx="3" presStyleCnt="5">
        <dgm:presLayoutVars>
          <dgm:chMax val="1"/>
          <dgm:chPref val="1"/>
        </dgm:presLayoutVars>
      </dgm:prSet>
      <dgm:spPr/>
    </dgm:pt>
    <dgm:pt modelId="{3FEB5043-2352-4E0B-84F6-1CF2B741E85B}" type="pres">
      <dgm:prSet presAssocID="{1A476D86-DDA3-4E9C-A036-DF4C63ACE192}" presName="sibTrans" presStyleCnt="0"/>
      <dgm:spPr/>
    </dgm:pt>
    <dgm:pt modelId="{DEB6F3F3-2848-4D5C-ADB5-A94A714F1FBE}" type="pres">
      <dgm:prSet presAssocID="{A376D0BF-558F-49B4-8FFE-7434ECAF5F62}" presName="compNode" presStyleCnt="0"/>
      <dgm:spPr/>
    </dgm:pt>
    <dgm:pt modelId="{5AFB71F8-480A-46B2-857C-BAF4C956C08B}" type="pres">
      <dgm:prSet presAssocID="{A376D0BF-558F-49B4-8FFE-7434ECAF5F62}" presName="iconBgRect" presStyleLbl="bgShp" presStyleIdx="4" presStyleCnt="5"/>
      <dgm:spPr/>
    </dgm:pt>
    <dgm:pt modelId="{FA2F2B03-92AA-4C9E-8D37-4390A0E03366}" type="pres">
      <dgm:prSet presAssocID="{A376D0BF-558F-49B4-8FFE-7434ECAF5F6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mark"/>
        </a:ext>
      </dgm:extLst>
    </dgm:pt>
    <dgm:pt modelId="{40E8D8DA-CC1A-4782-A347-1E1DE31B2AD3}" type="pres">
      <dgm:prSet presAssocID="{A376D0BF-558F-49B4-8FFE-7434ECAF5F62}" presName="spaceRect" presStyleCnt="0"/>
      <dgm:spPr/>
    </dgm:pt>
    <dgm:pt modelId="{3CEE0A0A-74B9-43C9-99AE-926D33362EAB}" type="pres">
      <dgm:prSet presAssocID="{A376D0BF-558F-49B4-8FFE-7434ECAF5F62}" presName="textRect" presStyleLbl="revTx" presStyleIdx="4" presStyleCnt="5">
        <dgm:presLayoutVars>
          <dgm:chMax val="1"/>
          <dgm:chPref val="1"/>
        </dgm:presLayoutVars>
      </dgm:prSet>
      <dgm:spPr/>
    </dgm:pt>
  </dgm:ptLst>
  <dgm:cxnLst>
    <dgm:cxn modelId="{A3C57C04-7266-42D6-A4DB-D32009E478DA}" type="presOf" srcId="{83196BC1-800B-45C6-91E9-CFB73244B180}" destId="{55A3067B-BBD1-49DA-A61F-AA07F2C4F494}" srcOrd="0" destOrd="0" presId="urn:microsoft.com/office/officeart/2018/5/layout/IconCircleLabelList"/>
    <dgm:cxn modelId="{9D9F142B-6D50-417B-887D-EA78EF321058}" srcId="{13AD386A-CDA1-4293-B082-760259724B52}" destId="{42FEAAB4-5CB5-4D5C-9D20-8748885304C0}" srcOrd="1" destOrd="0" parTransId="{E03CAA17-EAA6-4642-B487-4024D916769E}" sibTransId="{93EFF94C-73BD-42AC-B6C7-5144966F1E4C}"/>
    <dgm:cxn modelId="{32657F34-8921-422E-8E8F-9AB551A375A3}" type="presOf" srcId="{A376D0BF-558F-49B4-8FFE-7434ECAF5F62}" destId="{3CEE0A0A-74B9-43C9-99AE-926D33362EAB}" srcOrd="0" destOrd="0" presId="urn:microsoft.com/office/officeart/2018/5/layout/IconCircleLabelList"/>
    <dgm:cxn modelId="{ABD4C834-677D-4A5B-B0BD-BE67805010FA}" type="presOf" srcId="{28B3338D-5FC4-42C6-B45F-1F1E8055781C}" destId="{91543C1F-9A4A-45F1-95E6-85F1AE58C058}" srcOrd="0" destOrd="0" presId="urn:microsoft.com/office/officeart/2018/5/layout/IconCircleLabelList"/>
    <dgm:cxn modelId="{5D400556-D723-44B4-B645-918BAD3C6178}" type="presOf" srcId="{42FEAAB4-5CB5-4D5C-9D20-8748885304C0}" destId="{80CE0F30-18F7-4EB2-869E-CFA75E8B9578}" srcOrd="0" destOrd="0" presId="urn:microsoft.com/office/officeart/2018/5/layout/IconCircleLabelList"/>
    <dgm:cxn modelId="{950BA381-5159-4AE2-A21A-ABDFDB7AFBA6}" srcId="{13AD386A-CDA1-4293-B082-760259724B52}" destId="{6F941F40-D0DF-4ABB-A641-F837843302BE}" srcOrd="3" destOrd="0" parTransId="{A4A5BDF7-1541-432C-844D-01DF098E24CC}" sibTransId="{1A476D86-DDA3-4E9C-A036-DF4C63ACE192}"/>
    <dgm:cxn modelId="{1217EE82-CF9B-450F-A3B6-A5FB28BCCD8A}" srcId="{13AD386A-CDA1-4293-B082-760259724B52}" destId="{A376D0BF-558F-49B4-8FFE-7434ECAF5F62}" srcOrd="4" destOrd="0" parTransId="{599CE99C-B908-4909-9ACC-9927A2EC141A}" sibTransId="{9F1A05DD-AE27-47B3-9490-F3158BFF8AB7}"/>
    <dgm:cxn modelId="{FF39D396-ECD5-4ECC-8584-6D5619A89237}" type="presOf" srcId="{13AD386A-CDA1-4293-B082-760259724B52}" destId="{BF2CAF2E-3E5E-48F2-A872-AF68FAF8B2A4}" srcOrd="0" destOrd="0" presId="urn:microsoft.com/office/officeart/2018/5/layout/IconCircleLabelList"/>
    <dgm:cxn modelId="{606DC9AA-F005-4EAE-A12B-993782D8B5CD}" type="presOf" srcId="{6F941F40-D0DF-4ABB-A641-F837843302BE}" destId="{31FE417B-5008-44F5-B9CE-03A2A8D380B6}" srcOrd="0" destOrd="0" presId="urn:microsoft.com/office/officeart/2018/5/layout/IconCircleLabelList"/>
    <dgm:cxn modelId="{44106AAB-EF48-4CE8-AF93-B9E0EC2A001E}" srcId="{13AD386A-CDA1-4293-B082-760259724B52}" destId="{83196BC1-800B-45C6-91E9-CFB73244B180}" srcOrd="2" destOrd="0" parTransId="{DA7831BF-1956-45B2-9922-303977B8FB93}" sibTransId="{B6040265-21AC-492F-87FE-8C1B6A6A3B65}"/>
    <dgm:cxn modelId="{2200EDEF-355D-4161-9475-F2D43963727C}" srcId="{13AD386A-CDA1-4293-B082-760259724B52}" destId="{28B3338D-5FC4-42C6-B45F-1F1E8055781C}" srcOrd="0" destOrd="0" parTransId="{1E6F2AD5-42D8-4BCD-B2E9-D876DECE2DC5}" sibTransId="{9CE14691-A926-4314-AC25-2F204EC6EE53}"/>
    <dgm:cxn modelId="{B1FD25A6-C48F-49BC-994D-160E736F86C5}" type="presParOf" srcId="{BF2CAF2E-3E5E-48F2-A872-AF68FAF8B2A4}" destId="{EE18EB4E-A873-44B0-A622-AF330B8DD479}" srcOrd="0" destOrd="0" presId="urn:microsoft.com/office/officeart/2018/5/layout/IconCircleLabelList"/>
    <dgm:cxn modelId="{C522F69C-41AA-41A1-A190-C3691606B75E}" type="presParOf" srcId="{EE18EB4E-A873-44B0-A622-AF330B8DD479}" destId="{E12DE1F6-B8E4-4794-882B-3BA6287E27CD}" srcOrd="0" destOrd="0" presId="urn:microsoft.com/office/officeart/2018/5/layout/IconCircleLabelList"/>
    <dgm:cxn modelId="{0C514793-68FF-4D34-A15E-D3C3CAF75953}" type="presParOf" srcId="{EE18EB4E-A873-44B0-A622-AF330B8DD479}" destId="{7747BE1C-E4F9-4BAC-B127-5137709DBF35}" srcOrd="1" destOrd="0" presId="urn:microsoft.com/office/officeart/2018/5/layout/IconCircleLabelList"/>
    <dgm:cxn modelId="{4DFD359E-04BF-4B77-9ED6-0B74041C3973}" type="presParOf" srcId="{EE18EB4E-A873-44B0-A622-AF330B8DD479}" destId="{2B49DCC9-A050-4B38-B10B-6D1F50C27993}" srcOrd="2" destOrd="0" presId="urn:microsoft.com/office/officeart/2018/5/layout/IconCircleLabelList"/>
    <dgm:cxn modelId="{81BD85E7-C871-4398-BCFC-B46A05C19940}" type="presParOf" srcId="{EE18EB4E-A873-44B0-A622-AF330B8DD479}" destId="{91543C1F-9A4A-45F1-95E6-85F1AE58C058}" srcOrd="3" destOrd="0" presId="urn:microsoft.com/office/officeart/2018/5/layout/IconCircleLabelList"/>
    <dgm:cxn modelId="{E9B19E75-053F-4412-9E12-8AAA03EDB7FD}" type="presParOf" srcId="{BF2CAF2E-3E5E-48F2-A872-AF68FAF8B2A4}" destId="{C9AD4BE8-7306-49BC-8549-D8159C1CA597}" srcOrd="1" destOrd="0" presId="urn:microsoft.com/office/officeart/2018/5/layout/IconCircleLabelList"/>
    <dgm:cxn modelId="{C3A8F534-3B80-4E3B-8AD6-19CC2C6B27A5}" type="presParOf" srcId="{BF2CAF2E-3E5E-48F2-A872-AF68FAF8B2A4}" destId="{1E59E60C-32B8-45BC-B7E3-1EBA0A4194CD}" srcOrd="2" destOrd="0" presId="urn:microsoft.com/office/officeart/2018/5/layout/IconCircleLabelList"/>
    <dgm:cxn modelId="{A84B96D1-D6EC-4871-A5F3-FE8FA2C88497}" type="presParOf" srcId="{1E59E60C-32B8-45BC-B7E3-1EBA0A4194CD}" destId="{856D4A53-0122-4333-B09B-F0E0C304ADF9}" srcOrd="0" destOrd="0" presId="urn:microsoft.com/office/officeart/2018/5/layout/IconCircleLabelList"/>
    <dgm:cxn modelId="{87FC99F5-097C-4996-819C-1FE78E18BD50}" type="presParOf" srcId="{1E59E60C-32B8-45BC-B7E3-1EBA0A4194CD}" destId="{03190A30-70DF-409A-9CD7-EFACD9146C6D}" srcOrd="1" destOrd="0" presId="urn:microsoft.com/office/officeart/2018/5/layout/IconCircleLabelList"/>
    <dgm:cxn modelId="{54E9BA62-CC07-4619-84C5-F0BC67CA4BB7}" type="presParOf" srcId="{1E59E60C-32B8-45BC-B7E3-1EBA0A4194CD}" destId="{0D286CAD-856F-4377-B35F-95936A8A7F29}" srcOrd="2" destOrd="0" presId="urn:microsoft.com/office/officeart/2018/5/layout/IconCircleLabelList"/>
    <dgm:cxn modelId="{CBE4FB73-8AC5-42AA-B6D4-850C9A9BEA15}" type="presParOf" srcId="{1E59E60C-32B8-45BC-B7E3-1EBA0A4194CD}" destId="{80CE0F30-18F7-4EB2-869E-CFA75E8B9578}" srcOrd="3" destOrd="0" presId="urn:microsoft.com/office/officeart/2018/5/layout/IconCircleLabelList"/>
    <dgm:cxn modelId="{E24A2E63-0F0E-4170-9BCE-F654DD189371}" type="presParOf" srcId="{BF2CAF2E-3E5E-48F2-A872-AF68FAF8B2A4}" destId="{F3949818-D53A-494A-816D-D872280E99B9}" srcOrd="3" destOrd="0" presId="urn:microsoft.com/office/officeart/2018/5/layout/IconCircleLabelList"/>
    <dgm:cxn modelId="{87C5F581-EC61-4913-96A2-A0921DA0BB86}" type="presParOf" srcId="{BF2CAF2E-3E5E-48F2-A872-AF68FAF8B2A4}" destId="{73382F7B-7308-4D91-A2CB-4945D16B0C41}" srcOrd="4" destOrd="0" presId="urn:microsoft.com/office/officeart/2018/5/layout/IconCircleLabelList"/>
    <dgm:cxn modelId="{A6E53FA7-674D-4124-841A-E772954C16F3}" type="presParOf" srcId="{73382F7B-7308-4D91-A2CB-4945D16B0C41}" destId="{E22DACC3-69ED-4EE4-BC05-FA81027D7205}" srcOrd="0" destOrd="0" presId="urn:microsoft.com/office/officeart/2018/5/layout/IconCircleLabelList"/>
    <dgm:cxn modelId="{1987289F-72C9-4219-9819-585F581C189F}" type="presParOf" srcId="{73382F7B-7308-4D91-A2CB-4945D16B0C41}" destId="{3CEEA566-F9C3-48FD-812B-7B6EB36E25C3}" srcOrd="1" destOrd="0" presId="urn:microsoft.com/office/officeart/2018/5/layout/IconCircleLabelList"/>
    <dgm:cxn modelId="{870078EF-FA30-474A-AE1D-E12C47763E17}" type="presParOf" srcId="{73382F7B-7308-4D91-A2CB-4945D16B0C41}" destId="{31131202-A472-49C3-A53F-A9C2B9CFA287}" srcOrd="2" destOrd="0" presId="urn:microsoft.com/office/officeart/2018/5/layout/IconCircleLabelList"/>
    <dgm:cxn modelId="{71FD67C3-6A37-4A89-9F03-321312D9C6B3}" type="presParOf" srcId="{73382F7B-7308-4D91-A2CB-4945D16B0C41}" destId="{55A3067B-BBD1-49DA-A61F-AA07F2C4F494}" srcOrd="3" destOrd="0" presId="urn:microsoft.com/office/officeart/2018/5/layout/IconCircleLabelList"/>
    <dgm:cxn modelId="{0E018A2B-4587-49B1-B08A-145AB2285B51}" type="presParOf" srcId="{BF2CAF2E-3E5E-48F2-A872-AF68FAF8B2A4}" destId="{A28731A8-BD82-47EA-A35F-D2B5A894A233}" srcOrd="5" destOrd="0" presId="urn:microsoft.com/office/officeart/2018/5/layout/IconCircleLabelList"/>
    <dgm:cxn modelId="{9914E6A4-1CFB-4EE8-A4C0-E38C3744C8A2}" type="presParOf" srcId="{BF2CAF2E-3E5E-48F2-A872-AF68FAF8B2A4}" destId="{E857D5A8-2364-4D66-A593-59CAAA1A363B}" srcOrd="6" destOrd="0" presId="urn:microsoft.com/office/officeart/2018/5/layout/IconCircleLabelList"/>
    <dgm:cxn modelId="{D055EDAF-54E1-4BFB-842C-8760B30A63EC}" type="presParOf" srcId="{E857D5A8-2364-4D66-A593-59CAAA1A363B}" destId="{21E795F5-6F17-4EC3-9C4A-C3384CF2D6F3}" srcOrd="0" destOrd="0" presId="urn:microsoft.com/office/officeart/2018/5/layout/IconCircleLabelList"/>
    <dgm:cxn modelId="{746A84D2-62DB-4954-BC3F-E1048AA23AA4}" type="presParOf" srcId="{E857D5A8-2364-4D66-A593-59CAAA1A363B}" destId="{1985CD8E-1BDE-4E31-B059-11245B256A53}" srcOrd="1" destOrd="0" presId="urn:microsoft.com/office/officeart/2018/5/layout/IconCircleLabelList"/>
    <dgm:cxn modelId="{320834F1-0F07-4656-8EE3-75304BF94589}" type="presParOf" srcId="{E857D5A8-2364-4D66-A593-59CAAA1A363B}" destId="{4607FAEE-3181-457B-AEF0-5D04704E17F8}" srcOrd="2" destOrd="0" presId="urn:microsoft.com/office/officeart/2018/5/layout/IconCircleLabelList"/>
    <dgm:cxn modelId="{75CDCE79-C41A-434E-8D5F-49F932D23634}" type="presParOf" srcId="{E857D5A8-2364-4D66-A593-59CAAA1A363B}" destId="{31FE417B-5008-44F5-B9CE-03A2A8D380B6}" srcOrd="3" destOrd="0" presId="urn:microsoft.com/office/officeart/2018/5/layout/IconCircleLabelList"/>
    <dgm:cxn modelId="{85CE9B62-39D1-4B11-808C-8C7BC9E7FEC2}" type="presParOf" srcId="{BF2CAF2E-3E5E-48F2-A872-AF68FAF8B2A4}" destId="{3FEB5043-2352-4E0B-84F6-1CF2B741E85B}" srcOrd="7" destOrd="0" presId="urn:microsoft.com/office/officeart/2018/5/layout/IconCircleLabelList"/>
    <dgm:cxn modelId="{372CFE7D-48C5-49E1-81C0-F24E085CBC82}" type="presParOf" srcId="{BF2CAF2E-3E5E-48F2-A872-AF68FAF8B2A4}" destId="{DEB6F3F3-2848-4D5C-ADB5-A94A714F1FBE}" srcOrd="8" destOrd="0" presId="urn:microsoft.com/office/officeart/2018/5/layout/IconCircleLabelList"/>
    <dgm:cxn modelId="{D6B80970-C136-47EB-A410-FBD79B12B3EE}" type="presParOf" srcId="{DEB6F3F3-2848-4D5C-ADB5-A94A714F1FBE}" destId="{5AFB71F8-480A-46B2-857C-BAF4C956C08B}" srcOrd="0" destOrd="0" presId="urn:microsoft.com/office/officeart/2018/5/layout/IconCircleLabelList"/>
    <dgm:cxn modelId="{E46E9B4B-6CB5-4259-AEC8-69431AD486F8}" type="presParOf" srcId="{DEB6F3F3-2848-4D5C-ADB5-A94A714F1FBE}" destId="{FA2F2B03-92AA-4C9E-8D37-4390A0E03366}" srcOrd="1" destOrd="0" presId="urn:microsoft.com/office/officeart/2018/5/layout/IconCircleLabelList"/>
    <dgm:cxn modelId="{68044F65-0C90-4487-9492-F1177DB94EBE}" type="presParOf" srcId="{DEB6F3F3-2848-4D5C-ADB5-A94A714F1FBE}" destId="{40E8D8DA-CC1A-4782-A347-1E1DE31B2AD3}" srcOrd="2" destOrd="0" presId="urn:microsoft.com/office/officeart/2018/5/layout/IconCircleLabelList"/>
    <dgm:cxn modelId="{A3D88185-69AE-4619-A460-89C52FDCB143}" type="presParOf" srcId="{DEB6F3F3-2848-4D5C-ADB5-A94A714F1FBE}" destId="{3CEE0A0A-74B9-43C9-99AE-926D33362EAB}" srcOrd="3" destOrd="0" presId="urn:microsoft.com/office/officeart/2018/5/layout/IconCircle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74205E-804A-48A2-9896-7E80881B9A0C}">
      <dsp:nvSpPr>
        <dsp:cNvPr id="0" name=""/>
        <dsp:cNvSpPr/>
      </dsp:nvSpPr>
      <dsp:spPr>
        <a:xfrm>
          <a:off x="1030027" y="486872"/>
          <a:ext cx="1171779" cy="10594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5FDF8AC-26A9-493A-B7B2-2BA9C87DAA2E}">
      <dsp:nvSpPr>
        <dsp:cNvPr id="0" name=""/>
        <dsp:cNvSpPr/>
      </dsp:nvSpPr>
      <dsp:spPr>
        <a:xfrm>
          <a:off x="775682" y="1708057"/>
          <a:ext cx="1680468" cy="693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Problem description</a:t>
          </a:r>
        </a:p>
      </dsp:txBody>
      <dsp:txXfrm>
        <a:off x="775682" y="1708057"/>
        <a:ext cx="1680468" cy="693193"/>
      </dsp:txXfrm>
    </dsp:sp>
    <dsp:sp modelId="{718F6FCD-6FD7-42AC-A38D-06B5BA4C700A}">
      <dsp:nvSpPr>
        <dsp:cNvPr id="0" name=""/>
        <dsp:cNvSpPr/>
      </dsp:nvSpPr>
      <dsp:spPr>
        <a:xfrm>
          <a:off x="3004578" y="486872"/>
          <a:ext cx="1171779" cy="10594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0405DF-B6BA-470B-B5A5-F42347E9469D}">
      <dsp:nvSpPr>
        <dsp:cNvPr id="0" name=""/>
        <dsp:cNvSpPr/>
      </dsp:nvSpPr>
      <dsp:spPr>
        <a:xfrm>
          <a:off x="2750233" y="1708057"/>
          <a:ext cx="1680468" cy="693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Solution 1</a:t>
          </a:r>
        </a:p>
      </dsp:txBody>
      <dsp:txXfrm>
        <a:off x="2750233" y="1708057"/>
        <a:ext cx="1680468" cy="693193"/>
      </dsp:txXfrm>
    </dsp:sp>
    <dsp:sp modelId="{391D4BCF-8191-4EC8-9199-C3CD97513569}">
      <dsp:nvSpPr>
        <dsp:cNvPr id="0" name=""/>
        <dsp:cNvSpPr/>
      </dsp:nvSpPr>
      <dsp:spPr>
        <a:xfrm>
          <a:off x="4979128" y="486872"/>
          <a:ext cx="1171779" cy="105944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0DF5BE-45B7-4A99-BB1E-CB23BCD5FC5D}">
      <dsp:nvSpPr>
        <dsp:cNvPr id="0" name=""/>
        <dsp:cNvSpPr/>
      </dsp:nvSpPr>
      <dsp:spPr>
        <a:xfrm>
          <a:off x="4724784" y="1708057"/>
          <a:ext cx="1680468" cy="693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Solution 2</a:t>
          </a:r>
        </a:p>
      </dsp:txBody>
      <dsp:txXfrm>
        <a:off x="4724784" y="1708057"/>
        <a:ext cx="1680468" cy="693193"/>
      </dsp:txXfrm>
    </dsp:sp>
    <dsp:sp modelId="{04ED6DD6-864B-4295-A5EC-E9A2C62575D0}">
      <dsp:nvSpPr>
        <dsp:cNvPr id="0" name=""/>
        <dsp:cNvSpPr/>
      </dsp:nvSpPr>
      <dsp:spPr>
        <a:xfrm>
          <a:off x="6953679" y="486872"/>
          <a:ext cx="1171779" cy="10594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C6600E-E8E6-4EEC-8732-661DE5BED6E5}">
      <dsp:nvSpPr>
        <dsp:cNvPr id="0" name=""/>
        <dsp:cNvSpPr/>
      </dsp:nvSpPr>
      <dsp:spPr>
        <a:xfrm>
          <a:off x="6699334" y="1708057"/>
          <a:ext cx="1680468" cy="693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Final solution selection</a:t>
          </a:r>
        </a:p>
      </dsp:txBody>
      <dsp:txXfrm>
        <a:off x="6699334" y="1708057"/>
        <a:ext cx="1680468" cy="693193"/>
      </dsp:txXfrm>
    </dsp:sp>
    <dsp:sp modelId="{318F6F75-D515-4482-94BC-B77983B5107D}">
      <dsp:nvSpPr>
        <dsp:cNvPr id="0" name=""/>
        <dsp:cNvSpPr/>
      </dsp:nvSpPr>
      <dsp:spPr>
        <a:xfrm>
          <a:off x="2613381" y="2821367"/>
          <a:ext cx="1171779" cy="105944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D5E0D8-A8BD-4836-8EFF-1FF797ED7CFF}">
      <dsp:nvSpPr>
        <dsp:cNvPr id="0" name=""/>
        <dsp:cNvSpPr/>
      </dsp:nvSpPr>
      <dsp:spPr>
        <a:xfrm>
          <a:off x="2359036" y="4042552"/>
          <a:ext cx="1680468" cy="693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Possible application</a:t>
          </a:r>
        </a:p>
      </dsp:txBody>
      <dsp:txXfrm>
        <a:off x="2359036" y="4042552"/>
        <a:ext cx="1680468" cy="693193"/>
      </dsp:txXfrm>
    </dsp:sp>
    <dsp:sp modelId="{09DE4F09-5AEE-407B-82C1-D1C891282630}">
      <dsp:nvSpPr>
        <dsp:cNvPr id="0" name=""/>
        <dsp:cNvSpPr/>
      </dsp:nvSpPr>
      <dsp:spPr>
        <a:xfrm>
          <a:off x="4979128" y="2821367"/>
          <a:ext cx="1171779" cy="105944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E58DF7-8676-42BD-843D-DC8EC762844F}">
      <dsp:nvSpPr>
        <dsp:cNvPr id="0" name=""/>
        <dsp:cNvSpPr/>
      </dsp:nvSpPr>
      <dsp:spPr>
        <a:xfrm>
          <a:off x="4333587" y="4042552"/>
          <a:ext cx="2462861" cy="693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Conclusion &amp; Future recommendations</a:t>
          </a:r>
          <a:endParaRPr lang="en-US" sz="1300" kern="1200"/>
        </a:p>
      </dsp:txBody>
      <dsp:txXfrm>
        <a:off x="4333587" y="4042552"/>
        <a:ext cx="2462861" cy="6931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CF098A-8AB4-4FFE-8BDF-A9F9A5CE2F3F}">
      <dsp:nvSpPr>
        <dsp:cNvPr id="0" name=""/>
        <dsp:cNvSpPr/>
      </dsp:nvSpPr>
      <dsp:spPr>
        <a:xfrm>
          <a:off x="3933786" y="647353"/>
          <a:ext cx="4324427" cy="4324427"/>
        </a:xfrm>
        <a:prstGeom prst="blockArc">
          <a:avLst>
            <a:gd name="adj1" fmla="val 10800000"/>
            <a:gd name="adj2" fmla="val 16200000"/>
            <a:gd name="adj3" fmla="val 4635"/>
          </a:avLst>
        </a:prstGeom>
        <a:gradFill rotWithShape="0">
          <a:gsLst>
            <a:gs pos="0">
              <a:schemeClr val="accent5">
                <a:hueOff val="0"/>
                <a:satOff val="0"/>
                <a:lumOff val="0"/>
                <a:alphaOff val="0"/>
                <a:tint val="98000"/>
                <a:hueMod val="94000"/>
                <a:satMod val="130000"/>
                <a:lumMod val="128000"/>
              </a:schemeClr>
            </a:gs>
            <a:gs pos="100000">
              <a:schemeClr val="accent5">
                <a:hueOff val="0"/>
                <a:satOff val="0"/>
                <a:lumOff val="0"/>
                <a:alphaOff val="0"/>
                <a:shade val="94000"/>
                <a:lumMod val="88000"/>
              </a:schemeClr>
            </a:gs>
          </a:gsLst>
          <a:lin ang="5400000" scaled="0"/>
        </a:gradFill>
        <a:ln>
          <a:noFill/>
        </a:ln>
        <a:effectLst>
          <a:innerShdw blurRad="25400" dist="12700" dir="13500000">
            <a:srgbClr val="000000">
              <a:alpha val="45000"/>
            </a:srgbClr>
          </a:inn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D54529EC-D3E2-4115-BD1A-3AAA2B11B973}">
      <dsp:nvSpPr>
        <dsp:cNvPr id="0" name=""/>
        <dsp:cNvSpPr/>
      </dsp:nvSpPr>
      <dsp:spPr>
        <a:xfrm>
          <a:off x="3933786" y="647353"/>
          <a:ext cx="4324427" cy="4324427"/>
        </a:xfrm>
        <a:prstGeom prst="blockArc">
          <a:avLst>
            <a:gd name="adj1" fmla="val 5400000"/>
            <a:gd name="adj2" fmla="val 10800000"/>
            <a:gd name="adj3" fmla="val 4635"/>
          </a:avLst>
        </a:prstGeom>
        <a:gradFill rotWithShape="0">
          <a:gsLst>
            <a:gs pos="0">
              <a:schemeClr val="accent4">
                <a:hueOff val="0"/>
                <a:satOff val="0"/>
                <a:lumOff val="0"/>
                <a:alphaOff val="0"/>
                <a:tint val="98000"/>
                <a:hueMod val="94000"/>
                <a:satMod val="130000"/>
                <a:lumMod val="128000"/>
              </a:schemeClr>
            </a:gs>
            <a:gs pos="100000">
              <a:schemeClr val="accent4">
                <a:hueOff val="0"/>
                <a:satOff val="0"/>
                <a:lumOff val="0"/>
                <a:alphaOff val="0"/>
                <a:shade val="94000"/>
                <a:lumMod val="88000"/>
              </a:schemeClr>
            </a:gs>
          </a:gsLst>
          <a:lin ang="5400000" scaled="0"/>
        </a:gradFill>
        <a:ln>
          <a:noFill/>
        </a:ln>
        <a:effectLst>
          <a:innerShdw blurRad="25400" dist="12700" dir="13500000">
            <a:srgbClr val="000000">
              <a:alpha val="45000"/>
            </a:srgbClr>
          </a:inn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1E7555CB-5888-4E98-845D-F7015E8DD835}">
      <dsp:nvSpPr>
        <dsp:cNvPr id="0" name=""/>
        <dsp:cNvSpPr/>
      </dsp:nvSpPr>
      <dsp:spPr>
        <a:xfrm>
          <a:off x="3933786" y="647353"/>
          <a:ext cx="4324427" cy="4324427"/>
        </a:xfrm>
        <a:prstGeom prst="blockArc">
          <a:avLst>
            <a:gd name="adj1" fmla="val 0"/>
            <a:gd name="adj2" fmla="val 5400000"/>
            <a:gd name="adj3" fmla="val 4635"/>
          </a:avLst>
        </a:prstGeom>
        <a:gradFill rotWithShape="0">
          <a:gsLst>
            <a:gs pos="0">
              <a:schemeClr val="accent3">
                <a:hueOff val="0"/>
                <a:satOff val="0"/>
                <a:lumOff val="0"/>
                <a:alphaOff val="0"/>
                <a:tint val="98000"/>
                <a:hueMod val="94000"/>
                <a:satMod val="130000"/>
                <a:lumMod val="128000"/>
              </a:schemeClr>
            </a:gs>
            <a:gs pos="100000">
              <a:schemeClr val="accent3">
                <a:hueOff val="0"/>
                <a:satOff val="0"/>
                <a:lumOff val="0"/>
                <a:alphaOff val="0"/>
                <a:shade val="94000"/>
                <a:lumMod val="88000"/>
              </a:schemeClr>
            </a:gs>
          </a:gsLst>
          <a:lin ang="5400000" scaled="0"/>
        </a:gradFill>
        <a:ln>
          <a:noFill/>
        </a:ln>
        <a:effectLst>
          <a:innerShdw blurRad="25400" dist="12700" dir="13500000">
            <a:srgbClr val="000000">
              <a:alpha val="45000"/>
            </a:srgbClr>
          </a:inn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9CA2499F-A139-4A63-B285-A8D2FFFCD243}">
      <dsp:nvSpPr>
        <dsp:cNvPr id="0" name=""/>
        <dsp:cNvSpPr/>
      </dsp:nvSpPr>
      <dsp:spPr>
        <a:xfrm>
          <a:off x="3933786" y="647353"/>
          <a:ext cx="4324427" cy="4324427"/>
        </a:xfrm>
        <a:prstGeom prst="blockArc">
          <a:avLst>
            <a:gd name="adj1" fmla="val 16200000"/>
            <a:gd name="adj2" fmla="val 0"/>
            <a:gd name="adj3" fmla="val 4635"/>
          </a:avLst>
        </a:prstGeom>
        <a:gradFill rotWithShape="0">
          <a:gsLst>
            <a:gs pos="0">
              <a:schemeClr val="accent2">
                <a:hueOff val="0"/>
                <a:satOff val="0"/>
                <a:lumOff val="0"/>
                <a:alphaOff val="0"/>
                <a:tint val="98000"/>
                <a:hueMod val="94000"/>
                <a:satMod val="130000"/>
                <a:lumMod val="128000"/>
              </a:schemeClr>
            </a:gs>
            <a:gs pos="100000">
              <a:schemeClr val="accent2">
                <a:hueOff val="0"/>
                <a:satOff val="0"/>
                <a:lumOff val="0"/>
                <a:alphaOff val="0"/>
                <a:shade val="94000"/>
                <a:lumMod val="88000"/>
              </a:schemeClr>
            </a:gs>
          </a:gsLst>
          <a:lin ang="5400000" scaled="0"/>
        </a:gradFill>
        <a:ln>
          <a:noFill/>
        </a:ln>
        <a:effectLst>
          <a:innerShdw blurRad="25400" dist="12700" dir="13500000">
            <a:srgbClr val="000000">
              <a:alpha val="45000"/>
            </a:srgbClr>
          </a:inn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889EA6B4-551B-47B6-9E82-159CD25C3A3C}">
      <dsp:nvSpPr>
        <dsp:cNvPr id="0" name=""/>
        <dsp:cNvSpPr/>
      </dsp:nvSpPr>
      <dsp:spPr>
        <a:xfrm>
          <a:off x="5101828" y="1815395"/>
          <a:ext cx="1988343" cy="1988343"/>
        </a:xfrm>
        <a:prstGeom prst="ellipse">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a:no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GB" sz="3200" kern="1200"/>
            <a:t>Macro Script</a:t>
          </a:r>
        </a:p>
      </dsp:txBody>
      <dsp:txXfrm>
        <a:off x="5393014" y="2106581"/>
        <a:ext cx="1405971" cy="1405971"/>
      </dsp:txXfrm>
    </dsp:sp>
    <dsp:sp modelId="{D43DBE3C-C838-46B1-8032-CD93A748CA4E}">
      <dsp:nvSpPr>
        <dsp:cNvPr id="0" name=""/>
        <dsp:cNvSpPr/>
      </dsp:nvSpPr>
      <dsp:spPr>
        <a:xfrm>
          <a:off x="5400079" y="1539"/>
          <a:ext cx="1391840" cy="1391840"/>
        </a:xfrm>
        <a:prstGeom prst="ellipse">
          <a:avLst/>
        </a:prstGeom>
        <a:gradFill rotWithShape="0">
          <a:gsLst>
            <a:gs pos="0">
              <a:schemeClr val="accent2">
                <a:hueOff val="0"/>
                <a:satOff val="0"/>
                <a:lumOff val="0"/>
                <a:alphaOff val="0"/>
                <a:tint val="98000"/>
                <a:hueMod val="94000"/>
                <a:satMod val="130000"/>
                <a:lumMod val="128000"/>
              </a:schemeClr>
            </a:gs>
            <a:gs pos="100000">
              <a:schemeClr val="accent2">
                <a:hueOff val="0"/>
                <a:satOff val="0"/>
                <a:lumOff val="0"/>
                <a:alphaOff val="0"/>
                <a:shade val="94000"/>
                <a:lumMod val="88000"/>
              </a:schemeClr>
            </a:gs>
          </a:gsLst>
          <a:lin ang="5400000" scaled="0"/>
        </a:gradFill>
        <a:ln>
          <a:no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a:t>Easy the process of producing mould tools</a:t>
          </a:r>
        </a:p>
      </dsp:txBody>
      <dsp:txXfrm>
        <a:off x="5603909" y="205369"/>
        <a:ext cx="984180" cy="984180"/>
      </dsp:txXfrm>
    </dsp:sp>
    <dsp:sp modelId="{5A34ADFB-22F6-4125-A9A2-E858817B6AB9}">
      <dsp:nvSpPr>
        <dsp:cNvPr id="0" name=""/>
        <dsp:cNvSpPr/>
      </dsp:nvSpPr>
      <dsp:spPr>
        <a:xfrm>
          <a:off x="7512187" y="2113647"/>
          <a:ext cx="1391840" cy="1391840"/>
        </a:xfrm>
        <a:prstGeom prst="ellipse">
          <a:avLst/>
        </a:prstGeom>
        <a:gradFill rotWithShape="0">
          <a:gsLst>
            <a:gs pos="0">
              <a:schemeClr val="accent3">
                <a:hueOff val="0"/>
                <a:satOff val="0"/>
                <a:lumOff val="0"/>
                <a:alphaOff val="0"/>
                <a:tint val="98000"/>
                <a:hueMod val="94000"/>
                <a:satMod val="130000"/>
                <a:lumMod val="128000"/>
              </a:schemeClr>
            </a:gs>
            <a:gs pos="100000">
              <a:schemeClr val="accent3">
                <a:hueOff val="0"/>
                <a:satOff val="0"/>
                <a:lumOff val="0"/>
                <a:alphaOff val="0"/>
                <a:shade val="94000"/>
                <a:lumMod val="88000"/>
              </a:schemeClr>
            </a:gs>
          </a:gsLst>
          <a:lin ang="5400000" scaled="0"/>
        </a:gradFill>
        <a:ln>
          <a:no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a:t>Convenient to modify conformal cooling channels </a:t>
          </a:r>
        </a:p>
      </dsp:txBody>
      <dsp:txXfrm>
        <a:off x="7716017" y="2317477"/>
        <a:ext cx="984180" cy="984180"/>
      </dsp:txXfrm>
    </dsp:sp>
    <dsp:sp modelId="{ACA30817-F082-43A4-BCC0-242299BB9B10}">
      <dsp:nvSpPr>
        <dsp:cNvPr id="0" name=""/>
        <dsp:cNvSpPr/>
      </dsp:nvSpPr>
      <dsp:spPr>
        <a:xfrm>
          <a:off x="5400079" y="4225754"/>
          <a:ext cx="1391840" cy="1391840"/>
        </a:xfrm>
        <a:prstGeom prst="ellipse">
          <a:avLst/>
        </a:prstGeom>
        <a:gradFill rotWithShape="0">
          <a:gsLst>
            <a:gs pos="0">
              <a:schemeClr val="accent4">
                <a:hueOff val="0"/>
                <a:satOff val="0"/>
                <a:lumOff val="0"/>
                <a:alphaOff val="0"/>
                <a:tint val="98000"/>
                <a:hueMod val="94000"/>
                <a:satMod val="130000"/>
                <a:lumMod val="128000"/>
              </a:schemeClr>
            </a:gs>
            <a:gs pos="100000">
              <a:schemeClr val="accent4">
                <a:hueOff val="0"/>
                <a:satOff val="0"/>
                <a:lumOff val="0"/>
                <a:alphaOff val="0"/>
                <a:shade val="94000"/>
                <a:lumMod val="88000"/>
              </a:schemeClr>
            </a:gs>
          </a:gsLst>
          <a:lin ang="5400000" scaled="0"/>
        </a:gradFill>
        <a:ln>
          <a:no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a:t>Reduce human error</a:t>
          </a:r>
        </a:p>
      </dsp:txBody>
      <dsp:txXfrm>
        <a:off x="5603909" y="4429584"/>
        <a:ext cx="984180" cy="984180"/>
      </dsp:txXfrm>
    </dsp:sp>
    <dsp:sp modelId="{7921C75E-EC8E-425C-9CF2-022D0A905755}">
      <dsp:nvSpPr>
        <dsp:cNvPr id="0" name=""/>
        <dsp:cNvSpPr/>
      </dsp:nvSpPr>
      <dsp:spPr>
        <a:xfrm>
          <a:off x="3287972" y="2113647"/>
          <a:ext cx="1391840" cy="1391840"/>
        </a:xfrm>
        <a:prstGeom prst="ellipse">
          <a:avLst/>
        </a:prstGeom>
        <a:gradFill rotWithShape="0">
          <a:gsLst>
            <a:gs pos="0">
              <a:schemeClr val="accent5">
                <a:hueOff val="0"/>
                <a:satOff val="0"/>
                <a:lumOff val="0"/>
                <a:alphaOff val="0"/>
                <a:tint val="98000"/>
                <a:hueMod val="94000"/>
                <a:satMod val="130000"/>
                <a:lumMod val="128000"/>
              </a:schemeClr>
            </a:gs>
            <a:gs pos="100000">
              <a:schemeClr val="accent5">
                <a:hueOff val="0"/>
                <a:satOff val="0"/>
                <a:lumOff val="0"/>
                <a:alphaOff val="0"/>
                <a:shade val="94000"/>
                <a:lumMod val="88000"/>
              </a:schemeClr>
            </a:gs>
          </a:gsLst>
          <a:lin ang="5400000" scaled="0"/>
        </a:gradFill>
        <a:ln>
          <a:no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a:t>Saves by performing repetitive task</a:t>
          </a:r>
        </a:p>
      </dsp:txBody>
      <dsp:txXfrm>
        <a:off x="3491802" y="2317477"/>
        <a:ext cx="984180" cy="9841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5D13CF-FE05-4963-A4D0-889AB40F0205}">
      <dsp:nvSpPr>
        <dsp:cNvPr id="0" name=""/>
        <dsp:cNvSpPr/>
      </dsp:nvSpPr>
      <dsp:spPr>
        <a:xfrm>
          <a:off x="768000" y="60921"/>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604680-200C-4D30-85F7-154DC3566C48}">
      <dsp:nvSpPr>
        <dsp:cNvPr id="0" name=""/>
        <dsp:cNvSpPr/>
      </dsp:nvSpPr>
      <dsp:spPr>
        <a:xfrm>
          <a:off x="1236000" y="528921"/>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6C99235-C320-4BD9-AC27-27CECF0CE980}">
      <dsp:nvSpPr>
        <dsp:cNvPr id="0" name=""/>
        <dsp:cNvSpPr/>
      </dsp:nvSpPr>
      <dsp:spPr>
        <a:xfrm>
          <a:off x="66000" y="2940921"/>
          <a:ext cx="3600000"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GB" sz="2000" kern="1200"/>
            <a:t>Multiple Extrusion Not  possible</a:t>
          </a:r>
          <a:endParaRPr lang="en-US" sz="2000" kern="1200"/>
        </a:p>
      </dsp:txBody>
      <dsp:txXfrm>
        <a:off x="66000" y="2940921"/>
        <a:ext cx="3600000" cy="945000"/>
      </dsp:txXfrm>
    </dsp:sp>
    <dsp:sp modelId="{F01EEA30-5B21-43E6-A5E7-C35FC017D3E8}">
      <dsp:nvSpPr>
        <dsp:cNvPr id="0" name=""/>
        <dsp:cNvSpPr/>
      </dsp:nvSpPr>
      <dsp:spPr>
        <a:xfrm>
          <a:off x="4998000" y="60921"/>
          <a:ext cx="2196000" cy="2196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B82D76-DC43-460F-A39D-29BA0EB6092F}">
      <dsp:nvSpPr>
        <dsp:cNvPr id="0" name=""/>
        <dsp:cNvSpPr/>
      </dsp:nvSpPr>
      <dsp:spPr>
        <a:xfrm>
          <a:off x="5466000" y="528921"/>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711F310-CDAB-45FE-9D82-1C7C31B93AFB}">
      <dsp:nvSpPr>
        <dsp:cNvPr id="0" name=""/>
        <dsp:cNvSpPr/>
      </dsp:nvSpPr>
      <dsp:spPr>
        <a:xfrm>
          <a:off x="4296000" y="2940921"/>
          <a:ext cx="3600000"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GB" sz="2000" kern="1200"/>
            <a:t>Can create the channel only when the point is on the surface of the model</a:t>
          </a:r>
          <a:endParaRPr lang="en-US" sz="2000" kern="1200"/>
        </a:p>
      </dsp:txBody>
      <dsp:txXfrm>
        <a:off x="4296000" y="2940921"/>
        <a:ext cx="3600000" cy="945000"/>
      </dsp:txXfrm>
    </dsp:sp>
    <dsp:sp modelId="{A698FA68-6F75-4669-B9FF-6BB2982D6497}">
      <dsp:nvSpPr>
        <dsp:cNvPr id="0" name=""/>
        <dsp:cNvSpPr/>
      </dsp:nvSpPr>
      <dsp:spPr>
        <a:xfrm>
          <a:off x="9228000" y="60921"/>
          <a:ext cx="2196000" cy="2196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E9A3E0-7115-4CE1-9BF8-366D8048A56E}">
      <dsp:nvSpPr>
        <dsp:cNvPr id="0" name=""/>
        <dsp:cNvSpPr/>
      </dsp:nvSpPr>
      <dsp:spPr>
        <a:xfrm>
          <a:off x="9696000" y="528921"/>
          <a:ext cx="1260000" cy="126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4C83B7-44A9-4CF2-9039-49992E6354FE}">
      <dsp:nvSpPr>
        <dsp:cNvPr id="0" name=""/>
        <dsp:cNvSpPr/>
      </dsp:nvSpPr>
      <dsp:spPr>
        <a:xfrm>
          <a:off x="8526000" y="2940921"/>
          <a:ext cx="3600000"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Only straight channels can be created</a:t>
          </a:r>
        </a:p>
      </dsp:txBody>
      <dsp:txXfrm>
        <a:off x="8526000" y="2940921"/>
        <a:ext cx="3600000" cy="945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2DE1F6-B8E4-4794-882B-3BA6287E27CD}">
      <dsp:nvSpPr>
        <dsp:cNvPr id="0" name=""/>
        <dsp:cNvSpPr/>
      </dsp:nvSpPr>
      <dsp:spPr>
        <a:xfrm>
          <a:off x="699225" y="753542"/>
          <a:ext cx="1098000" cy="1098000"/>
        </a:xfrm>
        <a:prstGeom prst="ellipse">
          <a:avLst/>
        </a:prstGeom>
        <a:solidFill>
          <a:schemeClr val="accent1">
            <a:tint val="40000"/>
            <a:hueOff val="0"/>
            <a:satOff val="0"/>
            <a:lumOff val="0"/>
            <a:alphaOff val="0"/>
          </a:schemeClr>
        </a:solidFill>
        <a:ln>
          <a:noFill/>
        </a:ln>
        <a:effectLst>
          <a:innerShdw blurRad="25400" dist="12700" dir="13500000">
            <a:srgbClr val="000000">
              <a:alpha val="45000"/>
            </a:srgbClr>
          </a:innerShdw>
        </a:effectLst>
      </dsp:spPr>
      <dsp:style>
        <a:lnRef idx="0">
          <a:scrgbClr r="0" g="0" b="0"/>
        </a:lnRef>
        <a:fillRef idx="1">
          <a:scrgbClr r="0" g="0" b="0"/>
        </a:fillRef>
        <a:effectRef idx="2">
          <a:scrgbClr r="0" g="0" b="0"/>
        </a:effectRef>
        <a:fontRef idx="minor"/>
      </dsp:style>
    </dsp:sp>
    <dsp:sp modelId="{7747BE1C-E4F9-4BAC-B127-5137709DBF35}">
      <dsp:nvSpPr>
        <dsp:cNvPr id="0" name=""/>
        <dsp:cNvSpPr/>
      </dsp:nvSpPr>
      <dsp:spPr>
        <a:xfrm>
          <a:off x="933225" y="987542"/>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sp>
    <dsp:sp modelId="{91543C1F-9A4A-45F1-95E6-85F1AE58C058}">
      <dsp:nvSpPr>
        <dsp:cNvPr id="0" name=""/>
        <dsp:cNvSpPr/>
      </dsp:nvSpPr>
      <dsp:spPr>
        <a:xfrm>
          <a:off x="348225" y="2193542"/>
          <a:ext cx="1800000" cy="1683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GB" sz="1800" kern="1200"/>
            <a:t>Created a GUI using for single channel Extrusion</a:t>
          </a:r>
          <a:endParaRPr lang="en-US" sz="1800" kern="1200"/>
        </a:p>
      </dsp:txBody>
      <dsp:txXfrm>
        <a:off x="348225" y="2193542"/>
        <a:ext cx="1800000" cy="1683281"/>
      </dsp:txXfrm>
    </dsp:sp>
    <dsp:sp modelId="{856D4A53-0122-4333-B09B-F0E0C304ADF9}">
      <dsp:nvSpPr>
        <dsp:cNvPr id="0" name=""/>
        <dsp:cNvSpPr/>
      </dsp:nvSpPr>
      <dsp:spPr>
        <a:xfrm>
          <a:off x="2814225" y="753542"/>
          <a:ext cx="1098000" cy="1098000"/>
        </a:xfrm>
        <a:prstGeom prst="ellipse">
          <a:avLst/>
        </a:prstGeom>
        <a:solidFill>
          <a:schemeClr val="accent1">
            <a:tint val="40000"/>
            <a:hueOff val="0"/>
            <a:satOff val="0"/>
            <a:lumOff val="0"/>
            <a:alphaOff val="0"/>
          </a:schemeClr>
        </a:solidFill>
        <a:ln>
          <a:noFill/>
        </a:ln>
        <a:effectLst>
          <a:innerShdw blurRad="25400" dist="12700" dir="13500000">
            <a:srgbClr val="000000">
              <a:alpha val="45000"/>
            </a:srgbClr>
          </a:innerShdw>
        </a:effectLst>
      </dsp:spPr>
      <dsp:style>
        <a:lnRef idx="0">
          <a:scrgbClr r="0" g="0" b="0"/>
        </a:lnRef>
        <a:fillRef idx="1">
          <a:scrgbClr r="0" g="0" b="0"/>
        </a:fillRef>
        <a:effectRef idx="2">
          <a:scrgbClr r="0" g="0" b="0"/>
        </a:effectRef>
        <a:fontRef idx="minor"/>
      </dsp:style>
    </dsp:sp>
    <dsp:sp modelId="{03190A30-70DF-409A-9CD7-EFACD9146C6D}">
      <dsp:nvSpPr>
        <dsp:cNvPr id="0" name=""/>
        <dsp:cNvSpPr/>
      </dsp:nvSpPr>
      <dsp:spPr>
        <a:xfrm>
          <a:off x="3048225" y="987542"/>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sp>
    <dsp:sp modelId="{80CE0F30-18F7-4EB2-869E-CFA75E8B9578}">
      <dsp:nvSpPr>
        <dsp:cNvPr id="0" name=""/>
        <dsp:cNvSpPr/>
      </dsp:nvSpPr>
      <dsp:spPr>
        <a:xfrm>
          <a:off x="2463225" y="2193542"/>
          <a:ext cx="1800000" cy="1683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Pseudocode to create single and multiple extrusion channel.</a:t>
          </a:r>
        </a:p>
      </dsp:txBody>
      <dsp:txXfrm>
        <a:off x="2463225" y="2193542"/>
        <a:ext cx="1800000" cy="1683281"/>
      </dsp:txXfrm>
    </dsp:sp>
    <dsp:sp modelId="{E22DACC3-69ED-4EE4-BC05-FA81027D7205}">
      <dsp:nvSpPr>
        <dsp:cNvPr id="0" name=""/>
        <dsp:cNvSpPr/>
      </dsp:nvSpPr>
      <dsp:spPr>
        <a:xfrm>
          <a:off x="4929225" y="753542"/>
          <a:ext cx="1098000" cy="1098000"/>
        </a:xfrm>
        <a:prstGeom prst="ellipse">
          <a:avLst/>
        </a:prstGeom>
        <a:solidFill>
          <a:schemeClr val="accent1">
            <a:tint val="40000"/>
            <a:hueOff val="0"/>
            <a:satOff val="0"/>
            <a:lumOff val="0"/>
            <a:alphaOff val="0"/>
          </a:schemeClr>
        </a:solidFill>
        <a:ln>
          <a:noFill/>
        </a:ln>
        <a:effectLst>
          <a:innerShdw blurRad="25400" dist="12700" dir="13500000">
            <a:srgbClr val="000000">
              <a:alpha val="45000"/>
            </a:srgbClr>
          </a:innerShdw>
        </a:effectLst>
      </dsp:spPr>
      <dsp:style>
        <a:lnRef idx="0">
          <a:scrgbClr r="0" g="0" b="0"/>
        </a:lnRef>
        <a:fillRef idx="1">
          <a:scrgbClr r="0" g="0" b="0"/>
        </a:fillRef>
        <a:effectRef idx="2">
          <a:scrgbClr r="0" g="0" b="0"/>
        </a:effectRef>
        <a:fontRef idx="minor"/>
      </dsp:style>
    </dsp:sp>
    <dsp:sp modelId="{3CEEA566-F9C3-48FD-812B-7B6EB36E25C3}">
      <dsp:nvSpPr>
        <dsp:cNvPr id="0" name=""/>
        <dsp:cNvSpPr/>
      </dsp:nvSpPr>
      <dsp:spPr>
        <a:xfrm>
          <a:off x="5163225" y="987542"/>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sp>
    <dsp:sp modelId="{55A3067B-BBD1-49DA-A61F-AA07F2C4F494}">
      <dsp:nvSpPr>
        <dsp:cNvPr id="0" name=""/>
        <dsp:cNvSpPr/>
      </dsp:nvSpPr>
      <dsp:spPr>
        <a:xfrm>
          <a:off x="4578225" y="2193542"/>
          <a:ext cx="1800000" cy="1683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User friendly script and time efficient.</a:t>
          </a:r>
        </a:p>
      </dsp:txBody>
      <dsp:txXfrm>
        <a:off x="4578225" y="2193542"/>
        <a:ext cx="1800000" cy="1683281"/>
      </dsp:txXfrm>
    </dsp:sp>
    <dsp:sp modelId="{21E795F5-6F17-4EC3-9C4A-C3384CF2D6F3}">
      <dsp:nvSpPr>
        <dsp:cNvPr id="0" name=""/>
        <dsp:cNvSpPr/>
      </dsp:nvSpPr>
      <dsp:spPr>
        <a:xfrm>
          <a:off x="7044225" y="753542"/>
          <a:ext cx="1098000" cy="1098000"/>
        </a:xfrm>
        <a:prstGeom prst="ellipse">
          <a:avLst/>
        </a:prstGeom>
        <a:solidFill>
          <a:schemeClr val="accent1">
            <a:tint val="40000"/>
            <a:hueOff val="0"/>
            <a:satOff val="0"/>
            <a:lumOff val="0"/>
            <a:alphaOff val="0"/>
          </a:schemeClr>
        </a:solidFill>
        <a:ln>
          <a:noFill/>
        </a:ln>
        <a:effectLst>
          <a:innerShdw blurRad="25400" dist="12700" dir="13500000">
            <a:srgbClr val="000000">
              <a:alpha val="45000"/>
            </a:srgbClr>
          </a:innerShdw>
        </a:effectLst>
      </dsp:spPr>
      <dsp:style>
        <a:lnRef idx="0">
          <a:scrgbClr r="0" g="0" b="0"/>
        </a:lnRef>
        <a:fillRef idx="1">
          <a:scrgbClr r="0" g="0" b="0"/>
        </a:fillRef>
        <a:effectRef idx="2">
          <a:scrgbClr r="0" g="0" b="0"/>
        </a:effectRef>
        <a:fontRef idx="minor"/>
      </dsp:style>
    </dsp:sp>
    <dsp:sp modelId="{1985CD8E-1BDE-4E31-B059-11245B256A53}">
      <dsp:nvSpPr>
        <dsp:cNvPr id="0" name=""/>
        <dsp:cNvSpPr/>
      </dsp:nvSpPr>
      <dsp:spPr>
        <a:xfrm>
          <a:off x="7278225" y="987542"/>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sp>
    <dsp:sp modelId="{31FE417B-5008-44F5-B9CE-03A2A8D380B6}">
      <dsp:nvSpPr>
        <dsp:cNvPr id="0" name=""/>
        <dsp:cNvSpPr/>
      </dsp:nvSpPr>
      <dsp:spPr>
        <a:xfrm>
          <a:off x="6693225" y="2193542"/>
          <a:ext cx="1800000" cy="1683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Both the Solutions can be linked with Python.</a:t>
          </a:r>
        </a:p>
      </dsp:txBody>
      <dsp:txXfrm>
        <a:off x="6693225" y="2193542"/>
        <a:ext cx="1800000" cy="1683281"/>
      </dsp:txXfrm>
    </dsp:sp>
    <dsp:sp modelId="{5AFB71F8-480A-46B2-857C-BAF4C956C08B}">
      <dsp:nvSpPr>
        <dsp:cNvPr id="0" name=""/>
        <dsp:cNvSpPr/>
      </dsp:nvSpPr>
      <dsp:spPr>
        <a:xfrm>
          <a:off x="9159225" y="753542"/>
          <a:ext cx="1098000" cy="1098000"/>
        </a:xfrm>
        <a:prstGeom prst="ellipse">
          <a:avLst/>
        </a:prstGeom>
        <a:solidFill>
          <a:schemeClr val="accent1">
            <a:tint val="40000"/>
            <a:hueOff val="0"/>
            <a:satOff val="0"/>
            <a:lumOff val="0"/>
            <a:alphaOff val="0"/>
          </a:schemeClr>
        </a:solidFill>
        <a:ln>
          <a:noFill/>
        </a:ln>
        <a:effectLst>
          <a:innerShdw blurRad="25400" dist="12700" dir="13500000">
            <a:srgbClr val="000000">
              <a:alpha val="45000"/>
            </a:srgbClr>
          </a:innerShdw>
        </a:effectLst>
      </dsp:spPr>
      <dsp:style>
        <a:lnRef idx="0">
          <a:scrgbClr r="0" g="0" b="0"/>
        </a:lnRef>
        <a:fillRef idx="1">
          <a:scrgbClr r="0" g="0" b="0"/>
        </a:fillRef>
        <a:effectRef idx="2">
          <a:scrgbClr r="0" g="0" b="0"/>
        </a:effectRef>
        <a:fontRef idx="minor"/>
      </dsp:style>
    </dsp:sp>
    <dsp:sp modelId="{FA2F2B03-92AA-4C9E-8D37-4390A0E03366}">
      <dsp:nvSpPr>
        <dsp:cNvPr id="0" name=""/>
        <dsp:cNvSpPr/>
      </dsp:nvSpPr>
      <dsp:spPr>
        <a:xfrm>
          <a:off x="9393225" y="987542"/>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sp>
    <dsp:sp modelId="{3CEE0A0A-74B9-43C9-99AE-926D33362EAB}">
      <dsp:nvSpPr>
        <dsp:cNvPr id="0" name=""/>
        <dsp:cNvSpPr/>
      </dsp:nvSpPr>
      <dsp:spPr>
        <a:xfrm>
          <a:off x="8808225" y="2193542"/>
          <a:ext cx="1800000" cy="1683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Numerous possible application</a:t>
          </a:r>
        </a:p>
      </dsp:txBody>
      <dsp:txXfrm>
        <a:off x="8808225" y="2193542"/>
        <a:ext cx="1800000" cy="1683281"/>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5DC7DC-2B0E-48FA-807D-0C0C95445AC6}" type="datetimeFigureOut">
              <a:rPr lang="en-GB" smtClean="0"/>
              <a:t>01/05/2020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BA9524-6690-439F-81D6-24AF28E3DF12}" type="slidenum">
              <a:rPr lang="en-GB" smtClean="0"/>
              <a:t>‹#›</a:t>
            </a:fld>
            <a:endParaRPr lang="en-GB"/>
          </a:p>
        </p:txBody>
      </p:sp>
    </p:spTree>
    <p:extLst>
      <p:ext uri="{BB962C8B-B14F-4D97-AF65-F5344CB8AC3E}">
        <p14:creationId xmlns:p14="http://schemas.microsoft.com/office/powerpoint/2010/main" val="3486573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a:t>Dimos </a:t>
            </a:r>
          </a:p>
          <a:p>
            <a:r>
              <a:rPr lang="en-US"/>
              <a:t>Client Presentation 2</a:t>
            </a:r>
          </a:p>
          <a:p>
            <a:r>
              <a:rPr lang="en-US"/>
              <a:t>Present members and supervisor</a:t>
            </a:r>
          </a:p>
          <a:p>
            <a:r>
              <a:rPr lang="en-US"/>
              <a:t>The presentation slides will be presented by their authors</a:t>
            </a:r>
          </a:p>
        </p:txBody>
      </p:sp>
      <p:sp>
        <p:nvSpPr>
          <p:cNvPr id="4" name="Контейнер за номер на слайда 3"/>
          <p:cNvSpPr>
            <a:spLocks noGrp="1"/>
          </p:cNvSpPr>
          <p:nvPr>
            <p:ph type="sldNum" sz="quarter" idx="5"/>
          </p:nvPr>
        </p:nvSpPr>
        <p:spPr/>
        <p:txBody>
          <a:bodyPr/>
          <a:lstStyle/>
          <a:p>
            <a:fld id="{1EBA9524-6690-439F-81D6-24AF28E3DF12}" type="slidenum">
              <a:rPr lang="en-GB" smtClean="0"/>
              <a:t>1</a:t>
            </a:fld>
            <a:endParaRPr lang="en-GB"/>
          </a:p>
        </p:txBody>
      </p:sp>
    </p:spTree>
    <p:extLst>
      <p:ext uri="{BB962C8B-B14F-4D97-AF65-F5344CB8AC3E}">
        <p14:creationId xmlns:p14="http://schemas.microsoft.com/office/powerpoint/2010/main" val="646777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a:t>Tsvetomir Pashov – 7120158</a:t>
            </a:r>
          </a:p>
          <a:p>
            <a:endParaRPr lang="en-US"/>
          </a:p>
          <a:p>
            <a:r>
              <a:rPr lang="en-US"/>
              <a:t>Explanation pseudocode</a:t>
            </a:r>
          </a:p>
          <a:p>
            <a:endParaRPr lang="en-US"/>
          </a:p>
          <a:p>
            <a:r>
              <a:rPr lang="en-US"/>
              <a:t>This method was developed because it can be applied for multi channel layout.</a:t>
            </a:r>
          </a:p>
        </p:txBody>
      </p:sp>
      <p:sp>
        <p:nvSpPr>
          <p:cNvPr id="4" name="Контейнер за номер на слайда 3"/>
          <p:cNvSpPr>
            <a:spLocks noGrp="1"/>
          </p:cNvSpPr>
          <p:nvPr>
            <p:ph type="sldNum" sz="quarter" idx="5"/>
          </p:nvPr>
        </p:nvSpPr>
        <p:spPr/>
        <p:txBody>
          <a:bodyPr/>
          <a:lstStyle/>
          <a:p>
            <a:fld id="{1EBA9524-6690-439F-81D6-24AF28E3DF12}" type="slidenum">
              <a:rPr lang="en-GB" smtClean="0"/>
              <a:t>10</a:t>
            </a:fld>
            <a:endParaRPr lang="en-GB"/>
          </a:p>
        </p:txBody>
      </p:sp>
    </p:spTree>
    <p:extLst>
      <p:ext uri="{BB962C8B-B14F-4D97-AF65-F5344CB8AC3E}">
        <p14:creationId xmlns:p14="http://schemas.microsoft.com/office/powerpoint/2010/main" val="1552987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Tsvetomir Pashov – 7120158</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The macro </a:t>
            </a:r>
            <a:r>
              <a:rPr lang="en-US"/>
              <a:t>prompts the user to select first a part that will be edited and second a spreadsheet that contains the positions of the channels.</a:t>
            </a:r>
          </a:p>
          <a:p>
            <a:endParaRPr lang="en-GB"/>
          </a:p>
          <a:p>
            <a:r>
              <a:rPr lang="en-GB"/>
              <a:t>A example of the expected spreadsheet template can be seen on the bottom right figure.</a:t>
            </a:r>
          </a:p>
        </p:txBody>
      </p:sp>
      <p:sp>
        <p:nvSpPr>
          <p:cNvPr id="4" name="Slide Number Placeholder 3"/>
          <p:cNvSpPr>
            <a:spLocks noGrp="1"/>
          </p:cNvSpPr>
          <p:nvPr>
            <p:ph type="sldNum" sz="quarter" idx="5"/>
          </p:nvPr>
        </p:nvSpPr>
        <p:spPr/>
        <p:txBody>
          <a:bodyPr/>
          <a:lstStyle/>
          <a:p>
            <a:fld id="{1EBA9524-6690-439F-81D6-24AF28E3DF12}" type="slidenum">
              <a:rPr lang="en-GB" smtClean="0"/>
              <a:t>11</a:t>
            </a:fld>
            <a:endParaRPr lang="en-GB"/>
          </a:p>
        </p:txBody>
      </p:sp>
    </p:spTree>
    <p:extLst>
      <p:ext uri="{BB962C8B-B14F-4D97-AF65-F5344CB8AC3E}">
        <p14:creationId xmlns:p14="http://schemas.microsoft.com/office/powerpoint/2010/main" val="3687678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Tsvetomir Pashov – 7120158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The executed macro leads to the generation of the inner layout specified in the spreadsheet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The top 2 pictures represent a top view of a cross sectional cut on 2 different levels.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On the left is a 40 mm case which is the first vertical level at which channels are created.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And on the right at 25 mm which is the second vertical level at which the remaining channel of the layout are created.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The bottom figure highlights the created inner layout.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The limitations of this solutions are that it doesn’t incorporate conformal technique and if two channels have either the starting or ending point the spherical link returns an error.</a:t>
            </a:r>
          </a:p>
        </p:txBody>
      </p:sp>
      <p:sp>
        <p:nvSpPr>
          <p:cNvPr id="4" name="Slide Number Placeholder 3"/>
          <p:cNvSpPr>
            <a:spLocks noGrp="1"/>
          </p:cNvSpPr>
          <p:nvPr>
            <p:ph type="sldNum" sz="quarter" idx="5"/>
          </p:nvPr>
        </p:nvSpPr>
        <p:spPr/>
        <p:txBody>
          <a:bodyPr/>
          <a:lstStyle/>
          <a:p>
            <a:fld id="{1EBA9524-6690-439F-81D6-24AF28E3DF12}" type="slidenum">
              <a:rPr lang="en-GB" smtClean="0"/>
              <a:t>12</a:t>
            </a:fld>
            <a:endParaRPr lang="en-GB"/>
          </a:p>
        </p:txBody>
      </p:sp>
    </p:spTree>
    <p:extLst>
      <p:ext uri="{BB962C8B-B14F-4D97-AF65-F5344CB8AC3E}">
        <p14:creationId xmlns:p14="http://schemas.microsoft.com/office/powerpoint/2010/main" val="3899318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GB" sz="1200" dirty="0">
                <a:solidFill>
                  <a:schemeClr val="tx1"/>
                </a:solidFill>
              </a:rPr>
              <a:t>Dimosthenis Stratis  8145659</a:t>
            </a:r>
          </a:p>
          <a:p>
            <a:r>
              <a:rPr lang="en-GB" dirty="0"/>
              <a:t>Solution 1 has a more user-friendly environment as it uses a parameter box  which makes it simpler for inserting values of x, y and z coordinates and the channel diameter whereas in solution 2 you need to open the command window and insert the values by changing the code parameters.</a:t>
            </a:r>
          </a:p>
          <a:p>
            <a:r>
              <a:rPr lang="en-US" sz="1200" kern="1200" dirty="0">
                <a:solidFill>
                  <a:schemeClr val="tx1"/>
                </a:solidFill>
                <a:effectLst/>
                <a:latin typeface="+mn-lt"/>
                <a:ea typeface="+mn-ea"/>
                <a:cs typeface="+mn-cs"/>
              </a:rPr>
              <a:t>Solution 1 can only extrude a channel on the external surface of the CAD model whereas solution 2 can extrude channel inside the geometry </a:t>
            </a:r>
          </a:p>
          <a:p>
            <a:r>
              <a:rPr lang="en-US" sz="1200" kern="1200" dirty="0">
                <a:solidFill>
                  <a:schemeClr val="tx1"/>
                </a:solidFill>
                <a:effectLst/>
                <a:latin typeface="+mn-lt"/>
                <a:ea typeface="+mn-ea"/>
                <a:cs typeface="+mn-cs"/>
              </a:rPr>
              <a:t>Solution 1 does not use new plane each time a new point is created whereas 2 uses the approach of using a plane equation to generate a plane each time a new point is created . </a:t>
            </a:r>
          </a:p>
          <a:p>
            <a:r>
              <a:rPr lang="en-US" sz="1200" kern="1200" dirty="0">
                <a:solidFill>
                  <a:schemeClr val="tx1"/>
                </a:solidFill>
                <a:effectLst/>
                <a:latin typeface="+mn-lt"/>
                <a:ea typeface="+mn-ea"/>
                <a:cs typeface="+mn-cs"/>
              </a:rPr>
              <a:t>For multiple extrusions solution 1 is more time </a:t>
            </a:r>
            <a:r>
              <a:rPr lang="en-GB" sz="1200" kern="1200" dirty="0">
                <a:solidFill>
                  <a:schemeClr val="tx1"/>
                </a:solidFill>
                <a:effectLst/>
                <a:latin typeface="+mn-lt"/>
                <a:ea typeface="+mn-ea"/>
                <a:cs typeface="+mn-cs"/>
              </a:rPr>
              <a:t>consuming as only one extrusion is allowed for each time thus same process has to be repeated for multiple times in contrast in solution 2 all the points are been given in once and later the channel is created by using the plane equation.</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After comparing both the solutions, it was concluded that Solution 2  is the most suitable for this project. Due to limited time during the global pandemic and lack of resources, it was difficult to include the certain steps from Solution 1 into solution 2 to optimize the final solution reaching all the aims and objectives of this project.</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B4065EE-8ACF-454A-BD84-3885759D92B2}" type="slidenum">
              <a:rPr lang="en-GB" smtClean="0"/>
              <a:t>13</a:t>
            </a:fld>
            <a:endParaRPr lang="en-GB"/>
          </a:p>
        </p:txBody>
      </p:sp>
    </p:spTree>
    <p:extLst>
      <p:ext uri="{BB962C8B-B14F-4D97-AF65-F5344CB8AC3E}">
        <p14:creationId xmlns:p14="http://schemas.microsoft.com/office/powerpoint/2010/main" val="2903465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GB" sz="1200" dirty="0">
                <a:solidFill>
                  <a:schemeClr val="tx1"/>
                </a:solidFill>
              </a:rPr>
              <a:t>Dimosthenis Stratis  8145659</a:t>
            </a:r>
          </a:p>
          <a:p>
            <a:r>
              <a:rPr lang="en-US" sz="1200" kern="1200" dirty="0">
                <a:solidFill>
                  <a:schemeClr val="tx1"/>
                </a:solidFill>
                <a:effectLst/>
                <a:latin typeface="+mn-lt"/>
                <a:ea typeface="+mn-ea"/>
                <a:cs typeface="+mn-cs"/>
              </a:rPr>
              <a:t>The current state of the project does not meet all the objectives. Those objectives are the missing GUI that could have been ignored if the application could be ran from python. The reason for that is that the client is using python as the main tool for the CFD simulations and data extraction. Unfortunately, that information was shared at a later stage of the project where changes from CATIA macro to python were not assigned and inefficient in terms of the project delivery date.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state above the application is not fully meeting the clients’ standards and hence needs some improvements such as: </a:t>
            </a:r>
          </a:p>
          <a:p>
            <a:r>
              <a:rPr lang="en-US" sz="1200" kern="1200" dirty="0">
                <a:solidFill>
                  <a:schemeClr val="tx1"/>
                </a:solidFill>
                <a:effectLst/>
                <a:latin typeface="+mn-lt"/>
                <a:ea typeface="+mn-ea"/>
                <a:cs typeface="+mn-cs"/>
              </a:rPr>
              <a:t>Call the code from python and remove the need of the assembly method</a:t>
            </a:r>
            <a:endParaRPr lang="en-GB"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Extract the conformal surface points and use them to call the channel generation method, with 2 dataset inputs at a time</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1EBA9524-6690-439F-81D6-24AF28E3DF12}" type="slidenum">
              <a:rPr lang="en-GB" smtClean="0"/>
              <a:t>14</a:t>
            </a:fld>
            <a:endParaRPr lang="en-GB"/>
          </a:p>
        </p:txBody>
      </p:sp>
    </p:spTree>
    <p:extLst>
      <p:ext uri="{BB962C8B-B14F-4D97-AF65-F5344CB8AC3E}">
        <p14:creationId xmlns:p14="http://schemas.microsoft.com/office/powerpoint/2010/main" val="2252966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GB" sz="1200" dirty="0">
                <a:solidFill>
                  <a:schemeClr val="tx1"/>
                </a:solidFill>
              </a:rPr>
              <a:t>Dimosthenis Stratis  8145659</a:t>
            </a:r>
          </a:p>
        </p:txBody>
      </p:sp>
      <p:sp>
        <p:nvSpPr>
          <p:cNvPr id="4" name="Slide Number Placeholder 3"/>
          <p:cNvSpPr>
            <a:spLocks noGrp="1"/>
          </p:cNvSpPr>
          <p:nvPr>
            <p:ph type="sldNum" sz="quarter" idx="5"/>
          </p:nvPr>
        </p:nvSpPr>
        <p:spPr/>
        <p:txBody>
          <a:bodyPr/>
          <a:lstStyle/>
          <a:p>
            <a:fld id="{1EBA9524-6690-439F-81D6-24AF28E3DF12}" type="slidenum">
              <a:rPr lang="en-GB" smtClean="0"/>
              <a:t>15</a:t>
            </a:fld>
            <a:endParaRPr lang="en-GB"/>
          </a:p>
        </p:txBody>
      </p:sp>
    </p:spTree>
    <p:extLst>
      <p:ext uri="{BB962C8B-B14F-4D97-AF65-F5344CB8AC3E}">
        <p14:creationId xmlns:p14="http://schemas.microsoft.com/office/powerpoint/2010/main" val="1100525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GB" sz="1200" dirty="0">
                <a:solidFill>
                  <a:schemeClr val="tx1"/>
                </a:solidFill>
              </a:rPr>
              <a:t>Yash Mehta 6999791</a:t>
            </a:r>
          </a:p>
        </p:txBody>
      </p:sp>
      <p:sp>
        <p:nvSpPr>
          <p:cNvPr id="4" name="Slide Number Placeholder 3"/>
          <p:cNvSpPr>
            <a:spLocks noGrp="1"/>
          </p:cNvSpPr>
          <p:nvPr>
            <p:ph type="sldNum" sz="quarter" idx="5"/>
          </p:nvPr>
        </p:nvSpPr>
        <p:spPr/>
        <p:txBody>
          <a:bodyPr/>
          <a:lstStyle/>
          <a:p>
            <a:fld id="{1EBA9524-6690-439F-81D6-24AF28E3DF12}" type="slidenum">
              <a:rPr lang="en-GB" smtClean="0"/>
              <a:t>16</a:t>
            </a:fld>
            <a:endParaRPr lang="en-GB"/>
          </a:p>
        </p:txBody>
      </p:sp>
    </p:spTree>
    <p:extLst>
      <p:ext uri="{BB962C8B-B14F-4D97-AF65-F5344CB8AC3E}">
        <p14:creationId xmlns:p14="http://schemas.microsoft.com/office/powerpoint/2010/main" val="11131329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EBA9524-6690-439F-81D6-24AF28E3DF12}" type="slidenum">
              <a:rPr lang="en-GB" smtClean="0"/>
              <a:t>17</a:t>
            </a:fld>
            <a:endParaRPr lang="en-GB"/>
          </a:p>
        </p:txBody>
      </p:sp>
    </p:spTree>
    <p:extLst>
      <p:ext uri="{BB962C8B-B14F-4D97-AF65-F5344CB8AC3E}">
        <p14:creationId xmlns:p14="http://schemas.microsoft.com/office/powerpoint/2010/main" val="1661467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GB" sz="1200" dirty="0">
                <a:solidFill>
                  <a:schemeClr val="tx1"/>
                </a:solidFill>
              </a:rPr>
              <a:t>Dimosthenis Stratis  8145659</a:t>
            </a:r>
          </a:p>
        </p:txBody>
      </p:sp>
      <p:sp>
        <p:nvSpPr>
          <p:cNvPr id="4" name="Slide Number Placeholder 3"/>
          <p:cNvSpPr>
            <a:spLocks noGrp="1"/>
          </p:cNvSpPr>
          <p:nvPr>
            <p:ph type="sldNum" sz="quarter" idx="5"/>
          </p:nvPr>
        </p:nvSpPr>
        <p:spPr/>
        <p:txBody>
          <a:bodyPr/>
          <a:lstStyle/>
          <a:p>
            <a:fld id="{1EBA9524-6690-439F-81D6-24AF28E3DF12}" type="slidenum">
              <a:rPr lang="en-GB" smtClean="0"/>
              <a:t>2</a:t>
            </a:fld>
            <a:endParaRPr lang="en-GB"/>
          </a:p>
        </p:txBody>
      </p:sp>
    </p:spTree>
    <p:extLst>
      <p:ext uri="{BB962C8B-B14F-4D97-AF65-F5344CB8AC3E}">
        <p14:creationId xmlns:p14="http://schemas.microsoft.com/office/powerpoint/2010/main" val="1949473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GB" sz="1200" dirty="0">
                <a:solidFill>
                  <a:schemeClr val="tx1"/>
                </a:solidFill>
              </a:rPr>
              <a:t>Yash Mehta 6999791</a:t>
            </a:r>
          </a:p>
          <a:p>
            <a:r>
              <a:rPr lang="en-GB" dirty="0">
                <a:solidFill>
                  <a:schemeClr val="tx1"/>
                </a:solidFill>
              </a:rPr>
              <a:t>Conventional cooling channels has its own limitations like non-uniform cooling, limitations in terms of geometry, inconsistent distance from cavity surface.</a:t>
            </a:r>
          </a:p>
          <a:p>
            <a:r>
              <a:rPr lang="en-GB" dirty="0"/>
              <a:t>Help decrease simulation time.</a:t>
            </a:r>
          </a:p>
          <a:p>
            <a:r>
              <a:rPr lang="en-GB" dirty="0"/>
              <a:t>Easy process of channel extrusion.</a:t>
            </a:r>
          </a:p>
          <a:p>
            <a:endParaRPr lang="en-GB" dirty="0"/>
          </a:p>
        </p:txBody>
      </p:sp>
      <p:sp>
        <p:nvSpPr>
          <p:cNvPr id="4" name="Slide Number Placeholder 3"/>
          <p:cNvSpPr>
            <a:spLocks noGrp="1"/>
          </p:cNvSpPr>
          <p:nvPr>
            <p:ph type="sldNum" sz="quarter" idx="5"/>
          </p:nvPr>
        </p:nvSpPr>
        <p:spPr/>
        <p:txBody>
          <a:bodyPr/>
          <a:lstStyle/>
          <a:p>
            <a:fld id="{109DA86E-C6D7-437E-8629-C6AE9246976B}" type="slidenum">
              <a:rPr lang="en-GB" smtClean="0"/>
              <a:t>3</a:t>
            </a:fld>
            <a:endParaRPr lang="en-GB"/>
          </a:p>
        </p:txBody>
      </p:sp>
    </p:spTree>
    <p:extLst>
      <p:ext uri="{BB962C8B-B14F-4D97-AF65-F5344CB8AC3E}">
        <p14:creationId xmlns:p14="http://schemas.microsoft.com/office/powerpoint/2010/main" val="1257281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GB" sz="1200" dirty="0">
                <a:solidFill>
                  <a:schemeClr val="tx1"/>
                </a:solidFill>
              </a:rPr>
              <a:t>Yash Mehta 6999791</a:t>
            </a:r>
          </a:p>
        </p:txBody>
      </p:sp>
      <p:sp>
        <p:nvSpPr>
          <p:cNvPr id="4" name="Slide Number Placeholder 3"/>
          <p:cNvSpPr>
            <a:spLocks noGrp="1"/>
          </p:cNvSpPr>
          <p:nvPr>
            <p:ph type="sldNum" sz="quarter" idx="5"/>
          </p:nvPr>
        </p:nvSpPr>
        <p:spPr/>
        <p:txBody>
          <a:bodyPr/>
          <a:lstStyle/>
          <a:p>
            <a:fld id="{1EBA9524-6690-439F-81D6-24AF28E3DF12}" type="slidenum">
              <a:rPr lang="en-GB" smtClean="0"/>
              <a:t>4</a:t>
            </a:fld>
            <a:endParaRPr lang="en-GB"/>
          </a:p>
        </p:txBody>
      </p:sp>
    </p:spTree>
    <p:extLst>
      <p:ext uri="{BB962C8B-B14F-4D97-AF65-F5344CB8AC3E}">
        <p14:creationId xmlns:p14="http://schemas.microsoft.com/office/powerpoint/2010/main" val="1266038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GB" sz="1200" dirty="0">
                <a:solidFill>
                  <a:schemeClr val="tx1"/>
                </a:solidFill>
              </a:rPr>
              <a:t>Yash Mehta 6999791</a:t>
            </a:r>
          </a:p>
          <a:p>
            <a:endParaRPr lang="en-GB" dirty="0"/>
          </a:p>
        </p:txBody>
      </p:sp>
      <p:sp>
        <p:nvSpPr>
          <p:cNvPr id="4" name="Slide Number Placeholder 3"/>
          <p:cNvSpPr>
            <a:spLocks noGrp="1"/>
          </p:cNvSpPr>
          <p:nvPr>
            <p:ph type="sldNum" sz="quarter" idx="5"/>
          </p:nvPr>
        </p:nvSpPr>
        <p:spPr/>
        <p:txBody>
          <a:bodyPr/>
          <a:lstStyle/>
          <a:p>
            <a:fld id="{1EBA9524-6690-439F-81D6-24AF28E3DF12}" type="slidenum">
              <a:rPr lang="en-GB" smtClean="0"/>
              <a:t>5</a:t>
            </a:fld>
            <a:endParaRPr lang="en-GB"/>
          </a:p>
        </p:txBody>
      </p:sp>
    </p:spTree>
    <p:extLst>
      <p:ext uri="{BB962C8B-B14F-4D97-AF65-F5344CB8AC3E}">
        <p14:creationId xmlns:p14="http://schemas.microsoft.com/office/powerpoint/2010/main" val="3527567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GB" sz="1200" dirty="0">
                <a:solidFill>
                  <a:schemeClr val="tx1"/>
                </a:solidFill>
              </a:rPr>
              <a:t>Anshdeep Batta 7548134</a:t>
            </a:r>
            <a:endParaRPr lang="en-GB" sz="1200" dirty="0">
              <a:solidFill>
                <a:schemeClr val="tx1"/>
              </a:solidFill>
              <a:cs typeface="Calibri"/>
            </a:endParaRPr>
          </a:p>
        </p:txBody>
      </p:sp>
      <p:sp>
        <p:nvSpPr>
          <p:cNvPr id="4" name="Slide Number Placeholder 3"/>
          <p:cNvSpPr>
            <a:spLocks noGrp="1"/>
          </p:cNvSpPr>
          <p:nvPr>
            <p:ph type="sldNum" sz="quarter" idx="5"/>
          </p:nvPr>
        </p:nvSpPr>
        <p:spPr/>
        <p:txBody>
          <a:bodyPr/>
          <a:lstStyle/>
          <a:p>
            <a:fld id="{1EBA9524-6690-439F-81D6-24AF28E3DF12}" type="slidenum">
              <a:rPr lang="en-GB" smtClean="0"/>
              <a:t>6</a:t>
            </a:fld>
            <a:endParaRPr lang="en-GB"/>
          </a:p>
        </p:txBody>
      </p:sp>
    </p:spTree>
    <p:extLst>
      <p:ext uri="{BB962C8B-B14F-4D97-AF65-F5344CB8AC3E}">
        <p14:creationId xmlns:p14="http://schemas.microsoft.com/office/powerpoint/2010/main" val="3966987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GB" sz="1200" dirty="0">
                <a:solidFill>
                  <a:schemeClr val="tx1"/>
                </a:solidFill>
              </a:rPr>
              <a:t>Anshdeep Batta 7548134</a:t>
            </a:r>
            <a:endParaRPr lang="en-GB" sz="1200" dirty="0">
              <a:solidFill>
                <a:schemeClr val="tx1"/>
              </a:solidFill>
              <a:cs typeface="Calibri"/>
            </a:endParaRPr>
          </a:p>
          <a:p>
            <a:endParaRPr lang="en-GB" dirty="0"/>
          </a:p>
        </p:txBody>
      </p:sp>
      <p:sp>
        <p:nvSpPr>
          <p:cNvPr id="4" name="Slide Number Placeholder 3"/>
          <p:cNvSpPr>
            <a:spLocks noGrp="1"/>
          </p:cNvSpPr>
          <p:nvPr>
            <p:ph type="sldNum" sz="quarter" idx="5"/>
          </p:nvPr>
        </p:nvSpPr>
        <p:spPr/>
        <p:txBody>
          <a:bodyPr/>
          <a:lstStyle/>
          <a:p>
            <a:fld id="{1EBA9524-6690-439F-81D6-24AF28E3DF12}" type="slidenum">
              <a:rPr lang="en-GB" smtClean="0"/>
              <a:t>7</a:t>
            </a:fld>
            <a:endParaRPr lang="en-GB"/>
          </a:p>
        </p:txBody>
      </p:sp>
    </p:spTree>
    <p:extLst>
      <p:ext uri="{BB962C8B-B14F-4D97-AF65-F5344CB8AC3E}">
        <p14:creationId xmlns:p14="http://schemas.microsoft.com/office/powerpoint/2010/main" val="3774947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GB" sz="1200" dirty="0">
                <a:solidFill>
                  <a:schemeClr val="tx1"/>
                </a:solidFill>
              </a:rPr>
              <a:t>Anshdeep Batta 7548134</a:t>
            </a:r>
            <a:endParaRPr lang="en-GB" sz="1200" dirty="0">
              <a:solidFill>
                <a:schemeClr val="tx1"/>
              </a:solidFill>
              <a:cs typeface="Calibri"/>
            </a:endParaRPr>
          </a:p>
        </p:txBody>
      </p:sp>
      <p:sp>
        <p:nvSpPr>
          <p:cNvPr id="4" name="Slide Number Placeholder 3"/>
          <p:cNvSpPr>
            <a:spLocks noGrp="1"/>
          </p:cNvSpPr>
          <p:nvPr>
            <p:ph type="sldNum" sz="quarter" idx="5"/>
          </p:nvPr>
        </p:nvSpPr>
        <p:spPr/>
        <p:txBody>
          <a:bodyPr/>
          <a:lstStyle/>
          <a:p>
            <a:fld id="{1EBA9524-6690-439F-81D6-24AF28E3DF12}" type="slidenum">
              <a:rPr lang="en-GB" smtClean="0"/>
              <a:t>8</a:t>
            </a:fld>
            <a:endParaRPr lang="en-GB"/>
          </a:p>
        </p:txBody>
      </p:sp>
    </p:spTree>
    <p:extLst>
      <p:ext uri="{BB962C8B-B14F-4D97-AF65-F5344CB8AC3E}">
        <p14:creationId xmlns:p14="http://schemas.microsoft.com/office/powerpoint/2010/main" val="35202848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Tsvetomir Pashov - 7120158</a:t>
            </a:r>
          </a:p>
          <a:p>
            <a:r>
              <a:rPr lang="en-US" dirty="0"/>
              <a:t>Solution 2 is based on generating a channel that can be fully inside a solid geometry. It doesn’t require a reference surface from which to start from. The approach that it uses is that it creates its own reference plane at both its start and end.</a:t>
            </a:r>
          </a:p>
          <a:p>
            <a:endParaRPr lang="en-US" dirty="0"/>
          </a:p>
          <a:p>
            <a:r>
              <a:rPr lang="en-US" dirty="0"/>
              <a:t>These figures are an example of what a final internal layout looks like at different thickness levels of the solid geometry.</a:t>
            </a:r>
          </a:p>
        </p:txBody>
      </p:sp>
      <p:sp>
        <p:nvSpPr>
          <p:cNvPr id="4" name="Контейнер за номер на слайда 3"/>
          <p:cNvSpPr>
            <a:spLocks noGrp="1"/>
          </p:cNvSpPr>
          <p:nvPr>
            <p:ph type="sldNum" sz="quarter" idx="5"/>
          </p:nvPr>
        </p:nvSpPr>
        <p:spPr/>
        <p:txBody>
          <a:bodyPr/>
          <a:lstStyle/>
          <a:p>
            <a:fld id="{1EBA9524-6690-439F-81D6-24AF28E3DF12}" type="slidenum">
              <a:rPr lang="en-GB" smtClean="0"/>
              <a:t>9</a:t>
            </a:fld>
            <a:endParaRPr lang="en-GB"/>
          </a:p>
        </p:txBody>
      </p:sp>
    </p:spTree>
    <p:extLst>
      <p:ext uri="{BB962C8B-B14F-4D97-AF65-F5344CB8AC3E}">
        <p14:creationId xmlns:p14="http://schemas.microsoft.com/office/powerpoint/2010/main" val="3730907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B65534A-EBAC-4A6B-B694-9F24EA966F8D}" type="datetimeFigureOut">
              <a:rPr lang="en-GB" smtClean="0"/>
              <a:t>01/05/2020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540B692-6CD7-4A66-B42E-EF6B5F5B7D3A}" type="slidenum">
              <a:rPr lang="en-GB" smtClean="0"/>
              <a:t>‹#›</a:t>
            </a:fld>
            <a:endParaRPr lang="en-GB"/>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0936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CB65534A-EBAC-4A6B-B694-9F24EA966F8D}" type="datetimeFigureOut">
              <a:rPr lang="en-GB" smtClean="0"/>
              <a:t>01/05/2020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540B692-6CD7-4A66-B42E-EF6B5F5B7D3A}" type="slidenum">
              <a:rPr lang="en-GB" smtClean="0"/>
              <a:t>‹#›</a:t>
            </a:fld>
            <a:endParaRPr lang="en-GB"/>
          </a:p>
        </p:txBody>
      </p:sp>
    </p:spTree>
    <p:extLst>
      <p:ext uri="{BB962C8B-B14F-4D97-AF65-F5344CB8AC3E}">
        <p14:creationId xmlns:p14="http://schemas.microsoft.com/office/powerpoint/2010/main" val="2211207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65534A-EBAC-4A6B-B694-9F24EA966F8D}" type="datetimeFigureOut">
              <a:rPr lang="en-GB" smtClean="0"/>
              <a:t>01/05/2020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540B692-6CD7-4A66-B42E-EF6B5F5B7D3A}" type="slidenum">
              <a:rPr lang="en-GB" smtClean="0"/>
              <a:t>‹#›</a:t>
            </a:fld>
            <a:endParaRPr lang="en-GB"/>
          </a:p>
        </p:txBody>
      </p:sp>
    </p:spTree>
    <p:extLst>
      <p:ext uri="{BB962C8B-B14F-4D97-AF65-F5344CB8AC3E}">
        <p14:creationId xmlns:p14="http://schemas.microsoft.com/office/powerpoint/2010/main" val="30037235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65534A-EBAC-4A6B-B694-9F24EA966F8D}" type="datetimeFigureOut">
              <a:rPr lang="en-GB" smtClean="0"/>
              <a:t>01/05/2020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540B692-6CD7-4A66-B42E-EF6B5F5B7D3A}" type="slidenum">
              <a:rPr lang="en-GB" smtClean="0"/>
              <a:t>‹#›</a:t>
            </a:fld>
            <a:endParaRPr lang="en-GB"/>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spTree>
    <p:extLst>
      <p:ext uri="{BB962C8B-B14F-4D97-AF65-F5344CB8AC3E}">
        <p14:creationId xmlns:p14="http://schemas.microsoft.com/office/powerpoint/2010/main" val="19316269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65534A-EBAC-4A6B-B694-9F24EA966F8D}" type="datetimeFigureOut">
              <a:rPr lang="en-GB" smtClean="0"/>
              <a:t>01/05/2020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540B692-6CD7-4A66-B42E-EF6B5F5B7D3A}" type="slidenum">
              <a:rPr lang="en-GB" smtClean="0"/>
              <a:t>‹#›</a:t>
            </a:fld>
            <a:endParaRPr lang="en-GB"/>
          </a:p>
        </p:txBody>
      </p:sp>
    </p:spTree>
    <p:extLst>
      <p:ext uri="{BB962C8B-B14F-4D97-AF65-F5344CB8AC3E}">
        <p14:creationId xmlns:p14="http://schemas.microsoft.com/office/powerpoint/2010/main" val="12220188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65534A-EBAC-4A6B-B694-9F24EA966F8D}" type="datetimeFigureOut">
              <a:rPr lang="en-GB" smtClean="0"/>
              <a:t>01/05/2020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540B692-6CD7-4A66-B42E-EF6B5F5B7D3A}" type="slidenum">
              <a:rPr lang="en-GB" smtClean="0"/>
              <a:t>‹#›</a:t>
            </a:fld>
            <a:endParaRPr lang="en-GB"/>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spTree>
    <p:extLst>
      <p:ext uri="{BB962C8B-B14F-4D97-AF65-F5344CB8AC3E}">
        <p14:creationId xmlns:p14="http://schemas.microsoft.com/office/powerpoint/2010/main" val="20725832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65534A-EBAC-4A6B-B694-9F24EA966F8D}" type="datetimeFigureOut">
              <a:rPr lang="en-GB" smtClean="0"/>
              <a:t>01/05/2020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540B692-6CD7-4A66-B42E-EF6B5F5B7D3A}" type="slidenum">
              <a:rPr lang="en-GB" smtClean="0"/>
              <a:t>‹#›</a:t>
            </a:fld>
            <a:endParaRPr lang="en-GB"/>
          </a:p>
        </p:txBody>
      </p:sp>
    </p:spTree>
    <p:extLst>
      <p:ext uri="{BB962C8B-B14F-4D97-AF65-F5344CB8AC3E}">
        <p14:creationId xmlns:p14="http://schemas.microsoft.com/office/powerpoint/2010/main" val="20937426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65534A-EBAC-4A6B-B694-9F24EA966F8D}" type="datetimeFigureOut">
              <a:rPr lang="en-GB" smtClean="0"/>
              <a:t>01/05/2020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540B692-6CD7-4A66-B42E-EF6B5F5B7D3A}" type="slidenum">
              <a:rPr lang="en-GB" smtClean="0"/>
              <a:t>‹#›</a:t>
            </a:fld>
            <a:endParaRPr lang="en-GB"/>
          </a:p>
        </p:txBody>
      </p:sp>
    </p:spTree>
    <p:extLst>
      <p:ext uri="{BB962C8B-B14F-4D97-AF65-F5344CB8AC3E}">
        <p14:creationId xmlns:p14="http://schemas.microsoft.com/office/powerpoint/2010/main" val="8872674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65534A-EBAC-4A6B-B694-9F24EA966F8D}" type="datetimeFigureOut">
              <a:rPr lang="en-GB" smtClean="0"/>
              <a:t>01/05/2020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540B692-6CD7-4A66-B42E-EF6B5F5B7D3A}" type="slidenum">
              <a:rPr lang="en-GB" smtClean="0"/>
              <a:t>‹#›</a:t>
            </a:fld>
            <a:endParaRPr lang="en-GB"/>
          </a:p>
        </p:txBody>
      </p:sp>
    </p:spTree>
    <p:extLst>
      <p:ext uri="{BB962C8B-B14F-4D97-AF65-F5344CB8AC3E}">
        <p14:creationId xmlns:p14="http://schemas.microsoft.com/office/powerpoint/2010/main" val="1325965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65534A-EBAC-4A6B-B694-9F24EA966F8D}" type="datetimeFigureOut">
              <a:rPr lang="en-GB" smtClean="0"/>
              <a:t>01/05/2020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540B692-6CD7-4A66-B42E-EF6B5F5B7D3A}" type="slidenum">
              <a:rPr lang="en-GB" smtClean="0"/>
              <a:t>‹#›</a:t>
            </a:fld>
            <a:endParaRPr lang="en-GB"/>
          </a:p>
        </p:txBody>
      </p:sp>
    </p:spTree>
    <p:extLst>
      <p:ext uri="{BB962C8B-B14F-4D97-AF65-F5344CB8AC3E}">
        <p14:creationId xmlns:p14="http://schemas.microsoft.com/office/powerpoint/2010/main" val="40568350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B65534A-EBAC-4A6B-B694-9F24EA966F8D}" type="datetimeFigureOut">
              <a:rPr lang="en-GB" smtClean="0"/>
              <a:t>01/05/2020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540B692-6CD7-4A66-B42E-EF6B5F5B7D3A}" type="slidenum">
              <a:rPr lang="en-GB" smtClean="0"/>
              <a:t>‹#›</a:t>
            </a:fld>
            <a:endParaRPr lang="en-GB"/>
          </a:p>
        </p:txBody>
      </p:sp>
    </p:spTree>
    <p:extLst>
      <p:ext uri="{BB962C8B-B14F-4D97-AF65-F5344CB8AC3E}">
        <p14:creationId xmlns:p14="http://schemas.microsoft.com/office/powerpoint/2010/main" val="4159819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B65534A-EBAC-4A6B-B694-9F24EA966F8D}" type="datetimeFigureOut">
              <a:rPr lang="en-GB" smtClean="0"/>
              <a:t>01/05/2020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540B692-6CD7-4A66-B42E-EF6B5F5B7D3A}" type="slidenum">
              <a:rPr lang="en-GB" smtClean="0"/>
              <a:t>‹#›</a:t>
            </a:fld>
            <a:endParaRPr lang="en-GB"/>
          </a:p>
        </p:txBody>
      </p:sp>
    </p:spTree>
    <p:extLst>
      <p:ext uri="{BB962C8B-B14F-4D97-AF65-F5344CB8AC3E}">
        <p14:creationId xmlns:p14="http://schemas.microsoft.com/office/powerpoint/2010/main" val="2690558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B65534A-EBAC-4A6B-B694-9F24EA966F8D}" type="datetimeFigureOut">
              <a:rPr lang="en-GB" smtClean="0"/>
              <a:t>01/05/2020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F540B692-6CD7-4A66-B42E-EF6B5F5B7D3A}" type="slidenum">
              <a:rPr lang="en-GB" smtClean="0"/>
              <a:t>‹#›</a:t>
            </a:fld>
            <a:endParaRPr lang="en-GB"/>
          </a:p>
        </p:txBody>
      </p:sp>
    </p:spTree>
    <p:extLst>
      <p:ext uri="{BB962C8B-B14F-4D97-AF65-F5344CB8AC3E}">
        <p14:creationId xmlns:p14="http://schemas.microsoft.com/office/powerpoint/2010/main" val="3971014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B65534A-EBAC-4A6B-B694-9F24EA966F8D}" type="datetimeFigureOut">
              <a:rPr lang="en-GB" smtClean="0"/>
              <a:t>01/05/2020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540B692-6CD7-4A66-B42E-EF6B5F5B7D3A}" type="slidenum">
              <a:rPr lang="en-GB" smtClean="0"/>
              <a:t>‹#›</a:t>
            </a:fld>
            <a:endParaRPr lang="en-GB"/>
          </a:p>
        </p:txBody>
      </p:sp>
    </p:spTree>
    <p:extLst>
      <p:ext uri="{BB962C8B-B14F-4D97-AF65-F5344CB8AC3E}">
        <p14:creationId xmlns:p14="http://schemas.microsoft.com/office/powerpoint/2010/main" val="1758468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65534A-EBAC-4A6B-B694-9F24EA966F8D}" type="datetimeFigureOut">
              <a:rPr lang="en-GB" smtClean="0"/>
              <a:t>01/05/2020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F540B692-6CD7-4A66-B42E-EF6B5F5B7D3A}" type="slidenum">
              <a:rPr lang="en-GB" smtClean="0"/>
              <a:t>‹#›</a:t>
            </a:fld>
            <a:endParaRPr lang="en-GB"/>
          </a:p>
        </p:txBody>
      </p:sp>
    </p:spTree>
    <p:extLst>
      <p:ext uri="{BB962C8B-B14F-4D97-AF65-F5344CB8AC3E}">
        <p14:creationId xmlns:p14="http://schemas.microsoft.com/office/powerpoint/2010/main" val="2583526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B65534A-EBAC-4A6B-B694-9F24EA966F8D}" type="datetimeFigureOut">
              <a:rPr lang="en-GB" smtClean="0"/>
              <a:t>01/05/2020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540B692-6CD7-4A66-B42E-EF6B5F5B7D3A}" type="slidenum">
              <a:rPr lang="en-GB" smtClean="0"/>
              <a:t>‹#›</a:t>
            </a:fld>
            <a:endParaRPr lang="en-GB"/>
          </a:p>
        </p:txBody>
      </p:sp>
    </p:spTree>
    <p:extLst>
      <p:ext uri="{BB962C8B-B14F-4D97-AF65-F5344CB8AC3E}">
        <p14:creationId xmlns:p14="http://schemas.microsoft.com/office/powerpoint/2010/main" val="255167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B65534A-EBAC-4A6B-B694-9F24EA966F8D}" type="datetimeFigureOut">
              <a:rPr lang="en-GB" smtClean="0"/>
              <a:t>01/05/2020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540B692-6CD7-4A66-B42E-EF6B5F5B7D3A}" type="slidenum">
              <a:rPr lang="en-GB" smtClean="0"/>
              <a:t>‹#›</a:t>
            </a:fld>
            <a:endParaRPr lang="en-GB"/>
          </a:p>
        </p:txBody>
      </p:sp>
    </p:spTree>
    <p:extLst>
      <p:ext uri="{BB962C8B-B14F-4D97-AF65-F5344CB8AC3E}">
        <p14:creationId xmlns:p14="http://schemas.microsoft.com/office/powerpoint/2010/main" val="561441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CB65534A-EBAC-4A6B-B694-9F24EA966F8D}" type="datetimeFigureOut">
              <a:rPr lang="en-GB" smtClean="0"/>
              <a:t>01/05/2020</a:t>
            </a:fld>
            <a:endParaRPr lang="en-GB"/>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GB"/>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F540B692-6CD7-4A66-B42E-EF6B5F5B7D3A}" type="slidenum">
              <a:rPr lang="en-GB" smtClean="0"/>
              <a:t>‹#›</a:t>
            </a:fld>
            <a:endParaRPr lang="en-GB"/>
          </a:p>
        </p:txBody>
      </p:sp>
    </p:spTree>
    <p:extLst>
      <p:ext uri="{BB962C8B-B14F-4D97-AF65-F5344CB8AC3E}">
        <p14:creationId xmlns:p14="http://schemas.microsoft.com/office/powerpoint/2010/main" val="434756629"/>
      </p:ext>
    </p:extLst>
  </p:cSld>
  <p:clrMap bg1="dk1" tx1="lt1" bg2="dk2" tx2="lt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 id="2147483996" r:id="rId12"/>
    <p:sldLayoutId id="2147483997" r:id="rId13"/>
    <p:sldLayoutId id="2147483998" r:id="rId14"/>
    <p:sldLayoutId id="2147483999" r:id="rId15"/>
    <p:sldLayoutId id="2147484000" r:id="rId16"/>
    <p:sldLayoutId id="214748400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jpe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Layout" Target="../slideLayouts/slideLayout2.xml"/><Relationship Id="rId7" Type="http://schemas.openxmlformats.org/officeDocument/2006/relationships/image" Target="../media/image4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notesSlide" Target="../notesSlides/notesSlide11.xml"/><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43.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44.png"/><Relationship Id="rId5" Type="http://schemas.openxmlformats.org/officeDocument/2006/relationships/image" Target="../media/image30.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4.m4a"/><Relationship Id="rId7" Type="http://schemas.openxmlformats.org/officeDocument/2006/relationships/image" Target="../media/image45.png"/><Relationship Id="rId2" Type="http://schemas.microsoft.com/office/2007/relationships/media" Target="../media/media14.m4a"/><Relationship Id="rId1" Type="http://schemas.openxmlformats.org/officeDocument/2006/relationships/themeOverride" Target="../theme/themeOverride1.xml"/><Relationship Id="rId6" Type="http://schemas.openxmlformats.org/officeDocument/2006/relationships/image" Target="../media/image44.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2" Type="http://schemas.microsoft.com/office/2007/relationships/media" Target="../media/media15.m4a"/><Relationship Id="rId1" Type="http://schemas.openxmlformats.org/officeDocument/2006/relationships/themeOverride" Target="../theme/themeOverride2.xml"/><Relationship Id="rId6" Type="http://schemas.openxmlformats.org/officeDocument/2006/relationships/image" Target="../media/image4.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audio" Target="../media/media16.m4a"/><Relationship Id="rId7" Type="http://schemas.openxmlformats.org/officeDocument/2006/relationships/diagramLayout" Target="../diagrams/layout4.xml"/><Relationship Id="rId2" Type="http://schemas.microsoft.com/office/2007/relationships/media" Target="../media/media16.m4a"/><Relationship Id="rId1" Type="http://schemas.openxmlformats.org/officeDocument/2006/relationships/themeOverride" Target="../theme/themeOverride3.xml"/><Relationship Id="rId6" Type="http://schemas.openxmlformats.org/officeDocument/2006/relationships/diagramData" Target="../diagrams/data4.xml"/><Relationship Id="rId11" Type="http://schemas.openxmlformats.org/officeDocument/2006/relationships/image" Target="../media/image4.png"/><Relationship Id="rId5" Type="http://schemas.openxmlformats.org/officeDocument/2006/relationships/notesSlide" Target="../notesSlides/notesSlide16.xml"/><Relationship Id="rId10" Type="http://schemas.microsoft.com/office/2007/relationships/diagramDrawing" Target="../diagrams/drawing4.xml"/><Relationship Id="rId4" Type="http://schemas.openxmlformats.org/officeDocument/2006/relationships/slideLayout" Target="../slideLayouts/slideLayout2.xml"/><Relationship Id="rId9" Type="http://schemas.openxmlformats.org/officeDocument/2006/relationships/diagramColors" Target="../diagrams/colors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4.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23.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24.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4.png"/><Relationship Id="rId4" Type="http://schemas.openxmlformats.org/officeDocument/2006/relationships/notesSlide" Target="../notesSlides/notesSlide5.xml"/><Relationship Id="rId9" Type="http://schemas.microsoft.com/office/2007/relationships/diagramDrawing" Target="../diagrams/drawing2.xml"/></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1.xml"/><Relationship Id="rId7" Type="http://schemas.openxmlformats.org/officeDocument/2006/relationships/image" Target="../media/image27.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6.xml"/><Relationship Id="rId9"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4.png"/><Relationship Id="rId4" Type="http://schemas.openxmlformats.org/officeDocument/2006/relationships/notesSlide" Target="../notesSlides/notesSlide8.xml"/><Relationship Id="rId9" Type="http://schemas.microsoft.com/office/2007/relationships/diagramDrawing" Target="../diagrams/drawing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5">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Заглавие 1">
            <a:extLst>
              <a:ext uri="{FF2B5EF4-FFF2-40B4-BE49-F238E27FC236}">
                <a16:creationId xmlns:a16="http://schemas.microsoft.com/office/drawing/2014/main" id="{4CE9DC32-6587-43DC-AF6A-36C8ED75A75F}"/>
              </a:ext>
            </a:extLst>
          </p:cNvPr>
          <p:cNvSpPr>
            <a:spLocks noGrp="1"/>
          </p:cNvSpPr>
          <p:nvPr>
            <p:ph type="ctrTitle"/>
          </p:nvPr>
        </p:nvSpPr>
        <p:spPr>
          <a:xfrm>
            <a:off x="186612" y="572245"/>
            <a:ext cx="7471769" cy="2538315"/>
          </a:xfrm>
        </p:spPr>
        <p:txBody>
          <a:bodyPr>
            <a:noAutofit/>
          </a:bodyPr>
          <a:lstStyle/>
          <a:p>
            <a:r>
              <a:rPr lang="en-US" sz="3200" u="sng"/>
              <a:t>325-MAE Final Presentation</a:t>
            </a:r>
            <a:br>
              <a:rPr lang="en-US" sz="2800"/>
            </a:br>
            <a:br>
              <a:rPr lang="en-US" sz="2800"/>
            </a:br>
            <a:r>
              <a:rPr lang="en-GB" sz="2800" i="1"/>
              <a:t>Fluids And Complex Systems Research Centre  Developing CAD Of Cooling Channels Inside A 3D Printed Mould For A Quality Aluminium Cast</a:t>
            </a:r>
            <a:br>
              <a:rPr lang="en-GB" sz="1600" u="sng"/>
            </a:br>
            <a:endParaRPr lang="en-US" sz="1600"/>
          </a:p>
        </p:txBody>
      </p:sp>
      <p:sp>
        <p:nvSpPr>
          <p:cNvPr id="3" name="Подзаглавие 2">
            <a:extLst>
              <a:ext uri="{FF2B5EF4-FFF2-40B4-BE49-F238E27FC236}">
                <a16:creationId xmlns:a16="http://schemas.microsoft.com/office/drawing/2014/main" id="{38183B95-D365-4987-9D2A-76A10A160A99}"/>
              </a:ext>
            </a:extLst>
          </p:cNvPr>
          <p:cNvSpPr>
            <a:spLocks noGrp="1"/>
          </p:cNvSpPr>
          <p:nvPr>
            <p:ph type="subTitle" idx="1"/>
          </p:nvPr>
        </p:nvSpPr>
        <p:spPr>
          <a:xfrm>
            <a:off x="186612" y="3523611"/>
            <a:ext cx="3982432" cy="2880359"/>
          </a:xfrm>
        </p:spPr>
        <p:txBody>
          <a:bodyPr vert="horz" lIns="91440" tIns="45720" rIns="91440" bIns="45720" rtlCol="0" anchor="t">
            <a:normAutofit/>
          </a:bodyPr>
          <a:lstStyle/>
          <a:p>
            <a:pPr>
              <a:lnSpc>
                <a:spcPct val="110000"/>
              </a:lnSpc>
            </a:pPr>
            <a:r>
              <a:rPr lang="en-US" sz="1800" u="sng" dirty="0">
                <a:solidFill>
                  <a:schemeClr val="tx1"/>
                </a:solidFill>
              </a:rPr>
              <a:t>Group 24:</a:t>
            </a:r>
          </a:p>
          <a:p>
            <a:pPr>
              <a:lnSpc>
                <a:spcPct val="110000"/>
              </a:lnSpc>
            </a:pPr>
            <a:r>
              <a:rPr lang="en-GB" sz="1800" dirty="0">
                <a:solidFill>
                  <a:schemeClr val="tx1"/>
                </a:solidFill>
              </a:rPr>
              <a:t>Anshdeep Batta 7548134</a:t>
            </a:r>
            <a:endParaRPr lang="en-GB" sz="1800" dirty="0">
              <a:solidFill>
                <a:schemeClr val="tx1"/>
              </a:solidFill>
              <a:cs typeface="Calibri"/>
            </a:endParaRPr>
          </a:p>
          <a:p>
            <a:pPr>
              <a:lnSpc>
                <a:spcPct val="110000"/>
              </a:lnSpc>
            </a:pPr>
            <a:r>
              <a:rPr lang="en-GB" sz="1800" dirty="0">
                <a:solidFill>
                  <a:schemeClr val="tx1"/>
                </a:solidFill>
              </a:rPr>
              <a:t>Dimosthenis Stratis  8145659</a:t>
            </a:r>
          </a:p>
          <a:p>
            <a:pPr>
              <a:lnSpc>
                <a:spcPct val="110000"/>
              </a:lnSpc>
            </a:pPr>
            <a:r>
              <a:rPr lang="en-GB" sz="1800" dirty="0">
                <a:solidFill>
                  <a:schemeClr val="tx1"/>
                </a:solidFill>
              </a:rPr>
              <a:t>Tsvetomir Pashov 7120158</a:t>
            </a:r>
          </a:p>
          <a:p>
            <a:pPr>
              <a:lnSpc>
                <a:spcPct val="110000"/>
              </a:lnSpc>
            </a:pPr>
            <a:r>
              <a:rPr lang="en-GB" sz="1800" dirty="0">
                <a:solidFill>
                  <a:schemeClr val="tx1"/>
                </a:solidFill>
              </a:rPr>
              <a:t>Yash Mehta 6999791</a:t>
            </a:r>
          </a:p>
          <a:p>
            <a:pPr>
              <a:lnSpc>
                <a:spcPct val="110000"/>
              </a:lnSpc>
            </a:pPr>
            <a:endParaRPr lang="en-GB" sz="1800" dirty="0">
              <a:solidFill>
                <a:schemeClr val="tx1"/>
              </a:solidFill>
            </a:endParaRPr>
          </a:p>
          <a:p>
            <a:pPr>
              <a:lnSpc>
                <a:spcPct val="110000"/>
              </a:lnSpc>
            </a:pPr>
            <a:endParaRPr lang="en-US" sz="500" dirty="0"/>
          </a:p>
        </p:txBody>
      </p:sp>
      <p:pic>
        <p:nvPicPr>
          <p:cNvPr id="1026" name="Picture 2" descr="COVENTRY UNIVERSITY – Study Net">
            <a:extLst>
              <a:ext uri="{FF2B5EF4-FFF2-40B4-BE49-F238E27FC236}">
                <a16:creationId xmlns:a16="http://schemas.microsoft.com/office/drawing/2014/main" id="{567D99BE-C798-4F1C-B34E-8EB4BD49001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5488" b="18580"/>
          <a:stretch/>
        </p:blipFill>
        <p:spPr bwMode="auto">
          <a:xfrm>
            <a:off x="8223236" y="373295"/>
            <a:ext cx="3403907" cy="224424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30" name="Picture 6" descr="Injection Mold Cooling Design guideline for Core &amp; Core Pin - Upmold">
            <a:extLst>
              <a:ext uri="{FF2B5EF4-FFF2-40B4-BE49-F238E27FC236}">
                <a16:creationId xmlns:a16="http://schemas.microsoft.com/office/drawing/2014/main" id="{61CFE3D2-69C8-420B-A3C8-C28BD58FE34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13839"/>
          <a:stretch/>
        </p:blipFill>
        <p:spPr bwMode="auto">
          <a:xfrm>
            <a:off x="4169044" y="3504650"/>
            <a:ext cx="7498634" cy="21642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Подзаглавие 2">
            <a:extLst>
              <a:ext uri="{FF2B5EF4-FFF2-40B4-BE49-F238E27FC236}">
                <a16:creationId xmlns:a16="http://schemas.microsoft.com/office/drawing/2014/main" id="{4AB1E9E0-D826-4B9A-BED8-A8E8965098B6}"/>
              </a:ext>
            </a:extLst>
          </p:cNvPr>
          <p:cNvSpPr txBox="1">
            <a:spLocks/>
          </p:cNvSpPr>
          <p:nvPr/>
        </p:nvSpPr>
        <p:spPr>
          <a:xfrm>
            <a:off x="7134059" y="6063007"/>
            <a:ext cx="4533619" cy="509206"/>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nSpc>
                <a:spcPct val="110000"/>
              </a:lnSpc>
            </a:pPr>
            <a:r>
              <a:rPr lang="en-GB" sz="1800" u="sng" dirty="0">
                <a:solidFill>
                  <a:schemeClr val="tx1"/>
                </a:solidFill>
              </a:rPr>
              <a:t>Supervised by:</a:t>
            </a:r>
            <a:r>
              <a:rPr lang="en-GB" sz="1800" dirty="0">
                <a:solidFill>
                  <a:schemeClr val="tx1"/>
                </a:solidFill>
              </a:rPr>
              <a:t> Dr Erdal Turkbeyler</a:t>
            </a:r>
          </a:p>
          <a:p>
            <a:pPr>
              <a:lnSpc>
                <a:spcPct val="110000"/>
              </a:lnSpc>
            </a:pPr>
            <a:endParaRPr lang="en-GB" sz="1800" dirty="0">
              <a:solidFill>
                <a:schemeClr val="tx1"/>
              </a:solidFill>
            </a:endParaRPr>
          </a:p>
          <a:p>
            <a:pPr>
              <a:lnSpc>
                <a:spcPct val="110000"/>
              </a:lnSpc>
            </a:pPr>
            <a:endParaRPr lang="en-US" sz="500" dirty="0"/>
          </a:p>
        </p:txBody>
      </p:sp>
      <p:pic>
        <p:nvPicPr>
          <p:cNvPr id="4" name="Audio 3">
            <a:hlinkClick r:id="" action="ppaction://media"/>
            <a:extLst>
              <a:ext uri="{FF2B5EF4-FFF2-40B4-BE49-F238E27FC236}">
                <a16:creationId xmlns:a16="http://schemas.microsoft.com/office/drawing/2014/main" id="{0D0FAA0B-5EA7-4A56-A70C-B654C99A9EE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665000179"/>
      </p:ext>
    </p:extLst>
  </p:cSld>
  <p:clrMapOvr>
    <a:masterClrMapping/>
  </p:clrMapOvr>
  <mc:AlternateContent xmlns:mc="http://schemas.openxmlformats.org/markup-compatibility/2006" xmlns:p14="http://schemas.microsoft.com/office/powerpoint/2010/main">
    <mc:Choice Requires="p14">
      <p:transition spd="slow" p14:dur="2000" advTm="41661"/>
    </mc:Choice>
    <mc:Fallback xmlns="">
      <p:transition spd="slow" advTm="416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a:extLst>
              <a:ext uri="{FF2B5EF4-FFF2-40B4-BE49-F238E27FC236}">
                <a16:creationId xmlns:a16="http://schemas.microsoft.com/office/drawing/2014/main" id="{542F03B5-D510-4670-83B7-E2B744FE7B5B}"/>
              </a:ext>
            </a:extLst>
          </p:cNvPr>
          <p:cNvSpPr>
            <a:spLocks noGrp="1"/>
          </p:cNvSpPr>
          <p:nvPr>
            <p:ph type="title"/>
          </p:nvPr>
        </p:nvSpPr>
        <p:spPr>
          <a:xfrm>
            <a:off x="1828800" y="185495"/>
            <a:ext cx="8534400" cy="1507067"/>
          </a:xfrm>
        </p:spPr>
        <p:txBody>
          <a:bodyPr/>
          <a:lstStyle/>
          <a:p>
            <a:r>
              <a:rPr lang="en-US"/>
              <a:t>Pseudocode</a:t>
            </a:r>
          </a:p>
        </p:txBody>
      </p:sp>
      <p:sp>
        <p:nvSpPr>
          <p:cNvPr id="3" name="Контейнер за съдържание 2">
            <a:extLst>
              <a:ext uri="{FF2B5EF4-FFF2-40B4-BE49-F238E27FC236}">
                <a16:creationId xmlns:a16="http://schemas.microsoft.com/office/drawing/2014/main" id="{C382A1A1-4DA7-4BE7-BC8A-4009E9335DF5}"/>
              </a:ext>
            </a:extLst>
          </p:cNvPr>
          <p:cNvSpPr>
            <a:spLocks noGrp="1"/>
          </p:cNvSpPr>
          <p:nvPr>
            <p:ph idx="1"/>
          </p:nvPr>
        </p:nvSpPr>
        <p:spPr>
          <a:xfrm>
            <a:off x="1828800" y="1692562"/>
            <a:ext cx="8534400" cy="4353791"/>
          </a:xfrm>
        </p:spPr>
        <p:txBody>
          <a:bodyPr>
            <a:normAutofit fontScale="85000" lnSpcReduction="20000"/>
          </a:bodyPr>
          <a:lstStyle/>
          <a:p>
            <a:r>
              <a:rPr lang="en-US">
                <a:solidFill>
                  <a:schemeClr val="tx1"/>
                </a:solidFill>
              </a:rPr>
              <a:t>Check if there is an open part</a:t>
            </a:r>
            <a:endParaRPr lang="en-GB">
              <a:solidFill>
                <a:schemeClr val="tx1"/>
              </a:solidFill>
            </a:endParaRPr>
          </a:p>
          <a:p>
            <a:r>
              <a:rPr lang="en-US">
                <a:solidFill>
                  <a:schemeClr val="tx1"/>
                </a:solidFill>
              </a:rPr>
              <a:t>Check if there is a selected excel spreadsheet</a:t>
            </a:r>
            <a:endParaRPr lang="en-GB">
              <a:solidFill>
                <a:schemeClr val="tx1"/>
              </a:solidFill>
            </a:endParaRPr>
          </a:p>
          <a:p>
            <a:r>
              <a:rPr lang="en-US">
                <a:solidFill>
                  <a:schemeClr val="tx1"/>
                </a:solidFill>
              </a:rPr>
              <a:t>For every 2 consecutive datasets in the spreadsheet</a:t>
            </a:r>
            <a:endParaRPr lang="en-GB">
              <a:solidFill>
                <a:schemeClr val="tx1"/>
              </a:solidFill>
            </a:endParaRPr>
          </a:p>
          <a:p>
            <a:r>
              <a:rPr lang="en-US">
                <a:solidFill>
                  <a:schemeClr val="tx1"/>
                </a:solidFill>
              </a:rPr>
              <a:t>	Calculate plane equations parameters</a:t>
            </a:r>
            <a:endParaRPr lang="en-GB">
              <a:solidFill>
                <a:schemeClr val="tx1"/>
              </a:solidFill>
            </a:endParaRPr>
          </a:p>
          <a:p>
            <a:r>
              <a:rPr lang="en-US">
                <a:solidFill>
                  <a:schemeClr val="tx1"/>
                </a:solidFill>
              </a:rPr>
              <a:t>	Generate reference point for 1</a:t>
            </a:r>
            <a:r>
              <a:rPr lang="en-US" baseline="30000">
                <a:solidFill>
                  <a:schemeClr val="tx1"/>
                </a:solidFill>
              </a:rPr>
              <a:t>st</a:t>
            </a:r>
            <a:r>
              <a:rPr lang="en-US">
                <a:solidFill>
                  <a:schemeClr val="tx1"/>
                </a:solidFill>
              </a:rPr>
              <a:t> dataset</a:t>
            </a:r>
            <a:endParaRPr lang="en-GB">
              <a:solidFill>
                <a:schemeClr val="tx1"/>
              </a:solidFill>
            </a:endParaRPr>
          </a:p>
          <a:p>
            <a:r>
              <a:rPr lang="en-US">
                <a:solidFill>
                  <a:schemeClr val="tx1"/>
                </a:solidFill>
              </a:rPr>
              <a:t>	Generate reference point for 2</a:t>
            </a:r>
            <a:r>
              <a:rPr lang="en-US" baseline="30000">
                <a:solidFill>
                  <a:schemeClr val="tx1"/>
                </a:solidFill>
              </a:rPr>
              <a:t>nd</a:t>
            </a:r>
            <a:r>
              <a:rPr lang="en-US">
                <a:solidFill>
                  <a:schemeClr val="tx1"/>
                </a:solidFill>
              </a:rPr>
              <a:t> dataset</a:t>
            </a:r>
            <a:endParaRPr lang="en-GB">
              <a:solidFill>
                <a:schemeClr val="tx1"/>
              </a:solidFill>
            </a:endParaRPr>
          </a:p>
          <a:p>
            <a:r>
              <a:rPr lang="en-US">
                <a:solidFill>
                  <a:schemeClr val="tx1"/>
                </a:solidFill>
              </a:rPr>
              <a:t>	Generate plane for 1</a:t>
            </a:r>
            <a:r>
              <a:rPr lang="en-US" baseline="30000">
                <a:solidFill>
                  <a:schemeClr val="tx1"/>
                </a:solidFill>
              </a:rPr>
              <a:t>st</a:t>
            </a:r>
            <a:r>
              <a:rPr lang="en-US">
                <a:solidFill>
                  <a:schemeClr val="tx1"/>
                </a:solidFill>
              </a:rPr>
              <a:t> dataset</a:t>
            </a:r>
            <a:endParaRPr lang="en-GB">
              <a:solidFill>
                <a:schemeClr val="tx1"/>
              </a:solidFill>
            </a:endParaRPr>
          </a:p>
          <a:p>
            <a:r>
              <a:rPr lang="en-US">
                <a:solidFill>
                  <a:schemeClr val="tx1"/>
                </a:solidFill>
              </a:rPr>
              <a:t>	Generate plane for 2</a:t>
            </a:r>
            <a:r>
              <a:rPr lang="en-US" baseline="30000">
                <a:solidFill>
                  <a:schemeClr val="tx1"/>
                </a:solidFill>
              </a:rPr>
              <a:t>nd</a:t>
            </a:r>
            <a:r>
              <a:rPr lang="en-US">
                <a:solidFill>
                  <a:schemeClr val="tx1"/>
                </a:solidFill>
              </a:rPr>
              <a:t> dataset</a:t>
            </a:r>
            <a:endParaRPr lang="en-GB">
              <a:solidFill>
                <a:schemeClr val="tx1"/>
              </a:solidFill>
            </a:endParaRPr>
          </a:p>
          <a:p>
            <a:r>
              <a:rPr lang="en-US">
                <a:solidFill>
                  <a:schemeClr val="tx1"/>
                </a:solidFill>
              </a:rPr>
              <a:t>	Create a circle on 1</a:t>
            </a:r>
            <a:r>
              <a:rPr lang="en-US" baseline="30000">
                <a:solidFill>
                  <a:schemeClr val="tx1"/>
                </a:solidFill>
              </a:rPr>
              <a:t>st</a:t>
            </a:r>
            <a:r>
              <a:rPr lang="en-US">
                <a:solidFill>
                  <a:schemeClr val="tx1"/>
                </a:solidFill>
              </a:rPr>
              <a:t> plane</a:t>
            </a:r>
            <a:endParaRPr lang="en-GB">
              <a:solidFill>
                <a:schemeClr val="tx1"/>
              </a:solidFill>
            </a:endParaRPr>
          </a:p>
          <a:p>
            <a:r>
              <a:rPr lang="en-US">
                <a:solidFill>
                  <a:schemeClr val="tx1"/>
                </a:solidFill>
              </a:rPr>
              <a:t>	Create a circle on 2</a:t>
            </a:r>
            <a:r>
              <a:rPr lang="en-US" baseline="30000">
                <a:solidFill>
                  <a:schemeClr val="tx1"/>
                </a:solidFill>
              </a:rPr>
              <a:t>nd</a:t>
            </a:r>
            <a:r>
              <a:rPr lang="en-US">
                <a:solidFill>
                  <a:schemeClr val="tx1"/>
                </a:solidFill>
              </a:rPr>
              <a:t> plane</a:t>
            </a:r>
            <a:endParaRPr lang="en-GB">
              <a:solidFill>
                <a:schemeClr val="tx1"/>
              </a:solidFill>
            </a:endParaRPr>
          </a:p>
          <a:p>
            <a:r>
              <a:rPr lang="en-US">
                <a:solidFill>
                  <a:schemeClr val="tx1"/>
                </a:solidFill>
              </a:rPr>
              <a:t>	Remove solid between the circles on 1</a:t>
            </a:r>
            <a:r>
              <a:rPr lang="en-US" baseline="30000">
                <a:solidFill>
                  <a:schemeClr val="tx1"/>
                </a:solidFill>
              </a:rPr>
              <a:t>st</a:t>
            </a:r>
            <a:r>
              <a:rPr lang="en-US">
                <a:solidFill>
                  <a:schemeClr val="tx1"/>
                </a:solidFill>
              </a:rPr>
              <a:t> and 2</a:t>
            </a:r>
            <a:r>
              <a:rPr lang="en-US" baseline="30000">
                <a:solidFill>
                  <a:schemeClr val="tx1"/>
                </a:solidFill>
              </a:rPr>
              <a:t>nd</a:t>
            </a:r>
            <a:r>
              <a:rPr lang="en-US">
                <a:solidFill>
                  <a:schemeClr val="tx1"/>
                </a:solidFill>
              </a:rPr>
              <a:t> plane</a:t>
            </a:r>
            <a:endParaRPr lang="en-GB">
              <a:solidFill>
                <a:schemeClr val="tx1"/>
              </a:solidFill>
            </a:endParaRPr>
          </a:p>
          <a:p>
            <a:r>
              <a:rPr lang="en-US">
                <a:solidFill>
                  <a:schemeClr val="tx1"/>
                </a:solidFill>
              </a:rPr>
              <a:t>	Remove spherical solid section at both ends of the channel</a:t>
            </a:r>
            <a:endParaRPr lang="en-GB">
              <a:solidFill>
                <a:schemeClr val="tx1"/>
              </a:solidFill>
            </a:endParaRPr>
          </a:p>
          <a:p>
            <a:r>
              <a:rPr lang="en-US">
                <a:solidFill>
                  <a:schemeClr val="tx1"/>
                </a:solidFill>
              </a:rPr>
              <a:t>Next</a:t>
            </a:r>
            <a:endParaRPr lang="en-GB">
              <a:solidFill>
                <a:schemeClr val="tx1"/>
              </a:solidFill>
            </a:endParaRPr>
          </a:p>
        </p:txBody>
      </p:sp>
      <p:pic>
        <p:nvPicPr>
          <p:cNvPr id="4" name="Аудио 3">
            <a:hlinkClick r:id="" action="ppaction://media"/>
            <a:extLst>
              <a:ext uri="{FF2B5EF4-FFF2-40B4-BE49-F238E27FC236}">
                <a16:creationId xmlns:a16="http://schemas.microsoft.com/office/drawing/2014/main" id="{4EB717F4-DDD8-490C-B8A8-46CA437E872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093924159"/>
      </p:ext>
    </p:extLst>
  </p:cSld>
  <p:clrMapOvr>
    <a:masterClrMapping/>
  </p:clrMapOvr>
  <mc:AlternateContent xmlns:mc="http://schemas.openxmlformats.org/markup-compatibility/2006" xmlns:p14="http://schemas.microsoft.com/office/powerpoint/2010/main">
    <mc:Choice Requires="p14">
      <p:transition spd="slow" p14:dur="2000" advTm="89851"/>
    </mc:Choice>
    <mc:Fallback xmlns="">
      <p:transition spd="slow" advTm="898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Картина 4">
            <a:extLst>
              <a:ext uri="{FF2B5EF4-FFF2-40B4-BE49-F238E27FC236}">
                <a16:creationId xmlns:a16="http://schemas.microsoft.com/office/drawing/2014/main" id="{E0F01F48-34FD-422A-9C4C-7A4D6D00CDF1}"/>
              </a:ext>
            </a:extLst>
          </p:cNvPr>
          <p:cNvPicPr>
            <a:picLocks noChangeAspect="1"/>
          </p:cNvPicPr>
          <p:nvPr/>
        </p:nvPicPr>
        <p:blipFill rotWithShape="1">
          <a:blip r:embed="rId5"/>
          <a:srcRect t="9089" r="27001" b="24828"/>
          <a:stretch/>
        </p:blipFill>
        <p:spPr>
          <a:xfrm>
            <a:off x="361883" y="173722"/>
            <a:ext cx="5734117" cy="2919847"/>
          </a:xfrm>
          <a:prstGeom prst="rect">
            <a:avLst/>
          </a:prstGeom>
        </p:spPr>
      </p:pic>
      <p:pic>
        <p:nvPicPr>
          <p:cNvPr id="6" name="Картина 5">
            <a:extLst>
              <a:ext uri="{FF2B5EF4-FFF2-40B4-BE49-F238E27FC236}">
                <a16:creationId xmlns:a16="http://schemas.microsoft.com/office/drawing/2014/main" id="{07586FCB-F27E-49D2-A447-DEF9B6E2193E}"/>
              </a:ext>
            </a:extLst>
          </p:cNvPr>
          <p:cNvPicPr>
            <a:picLocks noChangeAspect="1"/>
          </p:cNvPicPr>
          <p:nvPr/>
        </p:nvPicPr>
        <p:blipFill rotWithShape="1">
          <a:blip r:embed="rId6"/>
          <a:srcRect r="48329" b="36079"/>
          <a:stretch/>
        </p:blipFill>
        <p:spPr>
          <a:xfrm>
            <a:off x="7271503" y="172414"/>
            <a:ext cx="4197927" cy="2921155"/>
          </a:xfrm>
          <a:prstGeom prst="rect">
            <a:avLst/>
          </a:prstGeom>
        </p:spPr>
      </p:pic>
      <p:pic>
        <p:nvPicPr>
          <p:cNvPr id="10" name="Картина 9">
            <a:extLst>
              <a:ext uri="{FF2B5EF4-FFF2-40B4-BE49-F238E27FC236}">
                <a16:creationId xmlns:a16="http://schemas.microsoft.com/office/drawing/2014/main" id="{BEFF92D8-CAC7-499C-B0A9-C44B4F22F200}"/>
              </a:ext>
            </a:extLst>
          </p:cNvPr>
          <p:cNvPicPr>
            <a:picLocks noChangeAspect="1"/>
          </p:cNvPicPr>
          <p:nvPr/>
        </p:nvPicPr>
        <p:blipFill rotWithShape="1">
          <a:blip r:embed="rId7"/>
          <a:srcRect t="22079" r="50598" b="42305"/>
          <a:stretch/>
        </p:blipFill>
        <p:spPr>
          <a:xfrm>
            <a:off x="6795342" y="3847668"/>
            <a:ext cx="5150248" cy="2088572"/>
          </a:xfrm>
          <a:prstGeom prst="rect">
            <a:avLst/>
          </a:prstGeom>
        </p:spPr>
      </p:pic>
      <p:pic>
        <p:nvPicPr>
          <p:cNvPr id="11" name="Картина 10">
            <a:extLst>
              <a:ext uri="{FF2B5EF4-FFF2-40B4-BE49-F238E27FC236}">
                <a16:creationId xmlns:a16="http://schemas.microsoft.com/office/drawing/2014/main" id="{2FA49953-B2B2-4DA2-8BA9-93F048D1C735}"/>
              </a:ext>
            </a:extLst>
          </p:cNvPr>
          <p:cNvPicPr>
            <a:picLocks noChangeAspect="1"/>
          </p:cNvPicPr>
          <p:nvPr/>
        </p:nvPicPr>
        <p:blipFill rotWithShape="1">
          <a:blip r:embed="rId8"/>
          <a:srcRect r="45321" b="31351"/>
          <a:stretch/>
        </p:blipFill>
        <p:spPr>
          <a:xfrm>
            <a:off x="1025000" y="3335482"/>
            <a:ext cx="4407881" cy="3112945"/>
          </a:xfrm>
          <a:prstGeom prst="rect">
            <a:avLst/>
          </a:prstGeom>
        </p:spPr>
      </p:pic>
      <p:pic>
        <p:nvPicPr>
          <p:cNvPr id="12" name="Аудио 11">
            <a:hlinkClick r:id="" action="ppaction://media"/>
            <a:extLst>
              <a:ext uri="{FF2B5EF4-FFF2-40B4-BE49-F238E27FC236}">
                <a16:creationId xmlns:a16="http://schemas.microsoft.com/office/drawing/2014/main" id="{C2F1BF45-E5CE-4817-9B2B-76160870325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041025576"/>
      </p:ext>
    </p:extLst>
  </p:cSld>
  <p:clrMapOvr>
    <a:masterClrMapping/>
  </p:clrMapOvr>
  <mc:AlternateContent xmlns:mc="http://schemas.openxmlformats.org/markup-compatibility/2006" xmlns:p14="http://schemas.microsoft.com/office/powerpoint/2010/main">
    <mc:Choice Requires="p14">
      <p:transition spd="slow" p14:dur="2000" advTm="31358"/>
    </mc:Choice>
    <mc:Fallback xmlns="">
      <p:transition spd="slow" advTm="313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Картина 4">
            <a:extLst>
              <a:ext uri="{FF2B5EF4-FFF2-40B4-BE49-F238E27FC236}">
                <a16:creationId xmlns:a16="http://schemas.microsoft.com/office/drawing/2014/main" id="{33D7C602-B0C5-4202-820D-AD1848445EB2}"/>
              </a:ext>
            </a:extLst>
          </p:cNvPr>
          <p:cNvPicPr>
            <a:picLocks noChangeAspect="1"/>
          </p:cNvPicPr>
          <p:nvPr/>
        </p:nvPicPr>
        <p:blipFill rotWithShape="1">
          <a:blip r:embed="rId5"/>
          <a:srcRect t="7876" r="5264" b="7303"/>
          <a:stretch/>
        </p:blipFill>
        <p:spPr>
          <a:xfrm>
            <a:off x="6605876" y="415859"/>
            <a:ext cx="5165121" cy="2601250"/>
          </a:xfrm>
          <a:prstGeom prst="rect">
            <a:avLst/>
          </a:prstGeom>
        </p:spPr>
      </p:pic>
      <p:pic>
        <p:nvPicPr>
          <p:cNvPr id="7" name="Картина 6">
            <a:extLst>
              <a:ext uri="{FF2B5EF4-FFF2-40B4-BE49-F238E27FC236}">
                <a16:creationId xmlns:a16="http://schemas.microsoft.com/office/drawing/2014/main" id="{99B92AAE-1E78-42BC-BB2B-DD8BAD9C77D2}"/>
              </a:ext>
            </a:extLst>
          </p:cNvPr>
          <p:cNvPicPr>
            <a:picLocks noChangeAspect="1"/>
          </p:cNvPicPr>
          <p:nvPr/>
        </p:nvPicPr>
        <p:blipFill rotWithShape="1">
          <a:blip r:embed="rId6"/>
          <a:srcRect t="5559" r="5213" b="8706"/>
          <a:stretch/>
        </p:blipFill>
        <p:spPr>
          <a:xfrm>
            <a:off x="473505" y="415859"/>
            <a:ext cx="5112621" cy="2601250"/>
          </a:xfrm>
          <a:prstGeom prst="rect">
            <a:avLst/>
          </a:prstGeom>
        </p:spPr>
      </p:pic>
      <p:pic>
        <p:nvPicPr>
          <p:cNvPr id="8" name="Картина 7">
            <a:extLst>
              <a:ext uri="{FF2B5EF4-FFF2-40B4-BE49-F238E27FC236}">
                <a16:creationId xmlns:a16="http://schemas.microsoft.com/office/drawing/2014/main" id="{A8320CFA-911B-4690-BBD9-E9B13EEABF52}"/>
              </a:ext>
            </a:extLst>
          </p:cNvPr>
          <p:cNvPicPr>
            <a:picLocks noChangeAspect="1"/>
          </p:cNvPicPr>
          <p:nvPr/>
        </p:nvPicPr>
        <p:blipFill rotWithShape="1">
          <a:blip r:embed="rId7"/>
          <a:srcRect t="6657" r="5543" b="8061"/>
          <a:stretch/>
        </p:blipFill>
        <p:spPr>
          <a:xfrm>
            <a:off x="3029816" y="3327725"/>
            <a:ext cx="6132368" cy="3114416"/>
          </a:xfrm>
          <a:prstGeom prst="rect">
            <a:avLst/>
          </a:prstGeom>
        </p:spPr>
      </p:pic>
      <p:pic>
        <p:nvPicPr>
          <p:cNvPr id="9" name="Аудио 8">
            <a:hlinkClick r:id="" action="ppaction://media"/>
            <a:extLst>
              <a:ext uri="{FF2B5EF4-FFF2-40B4-BE49-F238E27FC236}">
                <a16:creationId xmlns:a16="http://schemas.microsoft.com/office/drawing/2014/main" id="{9B7A95C2-3962-4CBD-86F2-9AED03F3BFC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70366548"/>
      </p:ext>
    </p:extLst>
  </p:cSld>
  <p:clrMapOvr>
    <a:masterClrMapping/>
  </p:clrMapOvr>
  <mc:AlternateContent xmlns:mc="http://schemas.openxmlformats.org/markup-compatibility/2006" xmlns:p14="http://schemas.microsoft.com/office/powerpoint/2010/main">
    <mc:Choice Requires="p14">
      <p:transition spd="slow" p14:dur="2000" advTm="57018"/>
    </mc:Choice>
    <mc:Fallback xmlns="">
      <p:transition spd="slow" advTm="570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22223-E4D4-4CA0-92C9-2C8153FB1DAB}"/>
              </a:ext>
            </a:extLst>
          </p:cNvPr>
          <p:cNvSpPr>
            <a:spLocks noGrp="1"/>
          </p:cNvSpPr>
          <p:nvPr>
            <p:ph type="title"/>
          </p:nvPr>
        </p:nvSpPr>
        <p:spPr>
          <a:xfrm>
            <a:off x="731226" y="295786"/>
            <a:ext cx="6200042" cy="788197"/>
          </a:xfrm>
        </p:spPr>
        <p:txBody>
          <a:bodyPr>
            <a:normAutofit/>
          </a:bodyPr>
          <a:lstStyle/>
          <a:p>
            <a:r>
              <a:rPr lang="en-GB" sz="3200" u="sng"/>
              <a:t>Solutions Comparison</a:t>
            </a:r>
          </a:p>
        </p:txBody>
      </p:sp>
      <p:graphicFrame>
        <p:nvGraphicFramePr>
          <p:cNvPr id="4" name="Table 4">
            <a:extLst>
              <a:ext uri="{FF2B5EF4-FFF2-40B4-BE49-F238E27FC236}">
                <a16:creationId xmlns:a16="http://schemas.microsoft.com/office/drawing/2014/main" id="{66A7E3C2-A159-4382-98E7-A55110A5A126}"/>
              </a:ext>
            </a:extLst>
          </p:cNvPr>
          <p:cNvGraphicFramePr>
            <a:graphicFrameLocks noGrp="1"/>
          </p:cNvGraphicFramePr>
          <p:nvPr>
            <p:extLst>
              <p:ext uri="{D42A27DB-BD31-4B8C-83A1-F6EECF244321}">
                <p14:modId xmlns:p14="http://schemas.microsoft.com/office/powerpoint/2010/main" val="3885696071"/>
              </p:ext>
            </p:extLst>
          </p:nvPr>
        </p:nvGraphicFramePr>
        <p:xfrm>
          <a:off x="469027" y="1590203"/>
          <a:ext cx="11253946" cy="3035654"/>
        </p:xfrm>
        <a:graphic>
          <a:graphicData uri="http://schemas.openxmlformats.org/drawingml/2006/table">
            <a:tbl>
              <a:tblPr firstRow="1" bandRow="1">
                <a:tableStyleId>{5C22544A-7EE6-4342-B048-85BDC9FD1C3A}</a:tableStyleId>
              </a:tblPr>
              <a:tblGrid>
                <a:gridCol w="5626973">
                  <a:extLst>
                    <a:ext uri="{9D8B030D-6E8A-4147-A177-3AD203B41FA5}">
                      <a16:colId xmlns:a16="http://schemas.microsoft.com/office/drawing/2014/main" val="2206276062"/>
                    </a:ext>
                  </a:extLst>
                </a:gridCol>
                <a:gridCol w="5626973">
                  <a:extLst>
                    <a:ext uri="{9D8B030D-6E8A-4147-A177-3AD203B41FA5}">
                      <a16:colId xmlns:a16="http://schemas.microsoft.com/office/drawing/2014/main" val="23007122"/>
                    </a:ext>
                  </a:extLst>
                </a:gridCol>
              </a:tblGrid>
              <a:tr h="579977">
                <a:tc>
                  <a:txBody>
                    <a:bodyPr/>
                    <a:lstStyle/>
                    <a:p>
                      <a:r>
                        <a:rPr lang="en-GB"/>
                        <a:t>Solution 1</a:t>
                      </a:r>
                    </a:p>
                  </a:txBody>
                  <a:tcPr/>
                </a:tc>
                <a:tc>
                  <a:txBody>
                    <a:bodyPr/>
                    <a:lstStyle/>
                    <a:p>
                      <a:r>
                        <a:rPr lang="en-GB"/>
                        <a:t>Solution 2</a:t>
                      </a:r>
                    </a:p>
                  </a:txBody>
                  <a:tcPr/>
                </a:tc>
                <a:extLst>
                  <a:ext uri="{0D108BD9-81ED-4DB2-BD59-A6C34878D82A}">
                    <a16:rowId xmlns:a16="http://schemas.microsoft.com/office/drawing/2014/main" val="1552543465"/>
                  </a:ext>
                </a:extLst>
              </a:tr>
              <a:tr h="691928">
                <a:tc>
                  <a:txBody>
                    <a:bodyPr/>
                    <a:lstStyle/>
                    <a:p>
                      <a:pPr algn="l"/>
                      <a:r>
                        <a:rPr lang="en-GB"/>
                        <a:t>User friendly environment parameter box</a:t>
                      </a:r>
                    </a:p>
                  </a:txBody>
                  <a:tcPr/>
                </a:tc>
                <a:tc>
                  <a:txBody>
                    <a:bodyPr/>
                    <a:lstStyle/>
                    <a:p>
                      <a:pPr algn="l"/>
                      <a:r>
                        <a:rPr lang="en-GB"/>
                        <a:t>Command inside codes need to be edited to change parameters </a:t>
                      </a:r>
                    </a:p>
                  </a:txBody>
                  <a:tcPr/>
                </a:tc>
                <a:extLst>
                  <a:ext uri="{0D108BD9-81ED-4DB2-BD59-A6C34878D82A}">
                    <a16:rowId xmlns:a16="http://schemas.microsoft.com/office/drawing/2014/main" val="3070744523"/>
                  </a:ext>
                </a:extLst>
              </a:tr>
              <a:tr h="523413">
                <a:tc>
                  <a:txBody>
                    <a:bodyPr/>
                    <a:lstStyle/>
                    <a:p>
                      <a:pPr algn="l"/>
                      <a:r>
                        <a:rPr lang="en-GB"/>
                        <a:t>Extrusion of channel on the face of model </a:t>
                      </a:r>
                    </a:p>
                  </a:txBody>
                  <a:tcPr/>
                </a:tc>
                <a:tc>
                  <a:txBody>
                    <a:bodyPr/>
                    <a:lstStyle/>
                    <a:p>
                      <a:pPr algn="l"/>
                      <a:r>
                        <a:rPr lang="en-GB"/>
                        <a:t>Extrusion of channel inside the model</a:t>
                      </a:r>
                    </a:p>
                  </a:txBody>
                  <a:tcPr/>
                </a:tc>
                <a:extLst>
                  <a:ext uri="{0D108BD9-81ED-4DB2-BD59-A6C34878D82A}">
                    <a16:rowId xmlns:a16="http://schemas.microsoft.com/office/drawing/2014/main" val="3903782195"/>
                  </a:ext>
                </a:extLst>
              </a:tr>
              <a:tr h="601911">
                <a:tc>
                  <a:txBody>
                    <a:bodyPr/>
                    <a:lstStyle/>
                    <a:p>
                      <a:pPr algn="l"/>
                      <a:r>
                        <a:rPr lang="en-GB"/>
                        <a:t>Does not use new plane for new point </a:t>
                      </a:r>
                    </a:p>
                  </a:txBody>
                  <a:tcPr/>
                </a:tc>
                <a:tc>
                  <a:txBody>
                    <a:bodyPr/>
                    <a:lstStyle/>
                    <a:p>
                      <a:pPr algn="l"/>
                      <a:r>
                        <a:rPr lang="en-GB"/>
                        <a:t>Use of multiple planes for new point</a:t>
                      </a:r>
                    </a:p>
                  </a:txBody>
                  <a:tcPr/>
                </a:tc>
                <a:extLst>
                  <a:ext uri="{0D108BD9-81ED-4DB2-BD59-A6C34878D82A}">
                    <a16:rowId xmlns:a16="http://schemas.microsoft.com/office/drawing/2014/main" val="2165789343"/>
                  </a:ext>
                </a:extLst>
              </a:tr>
              <a:tr h="638425">
                <a:tc>
                  <a:txBody>
                    <a:bodyPr/>
                    <a:lstStyle/>
                    <a:p>
                      <a:pPr algn="l"/>
                      <a:r>
                        <a:rPr lang="en-GB"/>
                        <a:t>Increased time for multiple channels</a:t>
                      </a:r>
                    </a:p>
                  </a:txBody>
                  <a:tcPr/>
                </a:tc>
                <a:tc>
                  <a:txBody>
                    <a:bodyPr/>
                    <a:lstStyle/>
                    <a:p>
                      <a:pPr algn="l"/>
                      <a:r>
                        <a:rPr lang="en-GB"/>
                        <a:t>Time efficient for multiple channels</a:t>
                      </a:r>
                    </a:p>
                  </a:txBody>
                  <a:tcPr/>
                </a:tc>
                <a:extLst>
                  <a:ext uri="{0D108BD9-81ED-4DB2-BD59-A6C34878D82A}">
                    <a16:rowId xmlns:a16="http://schemas.microsoft.com/office/drawing/2014/main" val="2882170047"/>
                  </a:ext>
                </a:extLst>
              </a:tr>
            </a:tbl>
          </a:graphicData>
        </a:graphic>
      </p:graphicFrame>
      <p:pic>
        <p:nvPicPr>
          <p:cNvPr id="5" name="Picture 4">
            <a:extLst>
              <a:ext uri="{FF2B5EF4-FFF2-40B4-BE49-F238E27FC236}">
                <a16:creationId xmlns:a16="http://schemas.microsoft.com/office/drawing/2014/main" id="{40265A0E-0154-452A-A769-CEF01054B157}"/>
              </a:ext>
            </a:extLst>
          </p:cNvPr>
          <p:cNvPicPr>
            <a:picLocks noChangeAspect="1"/>
          </p:cNvPicPr>
          <p:nvPr/>
        </p:nvPicPr>
        <p:blipFill rotWithShape="1">
          <a:blip r:embed="rId5"/>
          <a:srcRect t="1" r="-2" b="48099"/>
          <a:stretch/>
        </p:blipFill>
        <p:spPr>
          <a:xfrm>
            <a:off x="2000677" y="4931327"/>
            <a:ext cx="2270382" cy="163088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2EF2EF34-3876-4080-8407-4F66355209DF}"/>
              </a:ext>
            </a:extLst>
          </p:cNvPr>
          <p:cNvPicPr>
            <a:picLocks noChangeAspect="1"/>
          </p:cNvPicPr>
          <p:nvPr/>
        </p:nvPicPr>
        <p:blipFill>
          <a:blip r:embed="rId6"/>
          <a:stretch>
            <a:fillRect/>
          </a:stretch>
        </p:blipFill>
        <p:spPr>
          <a:xfrm>
            <a:off x="7562128" y="4898189"/>
            <a:ext cx="2785639" cy="1697161"/>
          </a:xfrm>
          <a:prstGeom prst="rect">
            <a:avLst/>
          </a:prstGeom>
        </p:spPr>
      </p:pic>
      <p:pic>
        <p:nvPicPr>
          <p:cNvPr id="3" name="Audio 2">
            <a:hlinkClick r:id="" action="ppaction://media"/>
            <a:extLst>
              <a:ext uri="{FF2B5EF4-FFF2-40B4-BE49-F238E27FC236}">
                <a16:creationId xmlns:a16="http://schemas.microsoft.com/office/drawing/2014/main" id="{2C07FB4B-33D5-4340-A960-255A7C93FC6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735289561"/>
      </p:ext>
    </p:extLst>
  </p:cSld>
  <p:clrMapOvr>
    <a:masterClrMapping/>
  </p:clrMapOvr>
  <mc:AlternateContent xmlns:mc="http://schemas.openxmlformats.org/markup-compatibility/2006" xmlns:p14="http://schemas.microsoft.com/office/powerpoint/2010/main">
    <mc:Choice Requires="p14">
      <p:transition spd="slow" p14:dur="2000" advTm="110377"/>
    </mc:Choice>
    <mc:Fallback xmlns="">
      <p:transition spd="slow" advTm="1103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D1AA0-99A6-4E95-98FA-D4ABABF5D61B}"/>
              </a:ext>
            </a:extLst>
          </p:cNvPr>
          <p:cNvSpPr>
            <a:spLocks noGrp="1"/>
          </p:cNvSpPr>
          <p:nvPr>
            <p:ph type="title"/>
          </p:nvPr>
        </p:nvSpPr>
        <p:spPr>
          <a:xfrm>
            <a:off x="684212" y="234309"/>
            <a:ext cx="8534400" cy="1507067"/>
          </a:xfrm>
        </p:spPr>
        <p:txBody>
          <a:bodyPr>
            <a:normAutofit/>
          </a:bodyPr>
          <a:lstStyle/>
          <a:p>
            <a:r>
              <a:rPr lang="en-GB" sz="3200" u="sng"/>
              <a:t>Final Solution</a:t>
            </a:r>
          </a:p>
        </p:txBody>
      </p:sp>
      <p:sp>
        <p:nvSpPr>
          <p:cNvPr id="3" name="Content Placeholder 2">
            <a:extLst>
              <a:ext uri="{FF2B5EF4-FFF2-40B4-BE49-F238E27FC236}">
                <a16:creationId xmlns:a16="http://schemas.microsoft.com/office/drawing/2014/main" id="{AD238C88-B5D9-4EA3-BD69-2AD63FC71AF5}"/>
              </a:ext>
            </a:extLst>
          </p:cNvPr>
          <p:cNvSpPr>
            <a:spLocks noGrp="1"/>
          </p:cNvSpPr>
          <p:nvPr>
            <p:ph idx="1"/>
          </p:nvPr>
        </p:nvSpPr>
        <p:spPr>
          <a:xfrm>
            <a:off x="677124" y="1741376"/>
            <a:ext cx="5873577" cy="4089798"/>
          </a:xfrm>
        </p:spPr>
        <p:txBody>
          <a:bodyPr>
            <a:normAutofit lnSpcReduction="10000"/>
          </a:bodyPr>
          <a:lstStyle/>
          <a:p>
            <a:pPr>
              <a:lnSpc>
                <a:spcPct val="250000"/>
              </a:lnSpc>
            </a:pPr>
            <a:r>
              <a:rPr lang="en-GB" sz="2400">
                <a:solidFill>
                  <a:schemeClr val="tx1"/>
                </a:solidFill>
              </a:rPr>
              <a:t>Creation of a pseudocode</a:t>
            </a:r>
          </a:p>
          <a:p>
            <a:pPr marL="900113" indent="-360363">
              <a:buFont typeface="+mj-lt"/>
              <a:buAutoNum type="romanUcPeriod"/>
              <a:tabLst>
                <a:tab pos="630238" algn="l"/>
              </a:tabLst>
            </a:pPr>
            <a:r>
              <a:rPr lang="en-GB" sz="2400">
                <a:solidFill>
                  <a:schemeClr val="tx1"/>
                </a:solidFill>
              </a:rPr>
              <a:t>X ,Y and Z coordination </a:t>
            </a:r>
          </a:p>
          <a:p>
            <a:pPr marL="900113" indent="-360363">
              <a:buFont typeface="+mj-lt"/>
              <a:buAutoNum type="romanUcPeriod"/>
            </a:pPr>
            <a:r>
              <a:rPr lang="en-GB" sz="2400">
                <a:solidFill>
                  <a:schemeClr val="tx1"/>
                </a:solidFill>
              </a:rPr>
              <a:t>Channel diameter</a:t>
            </a:r>
          </a:p>
          <a:p>
            <a:pPr marL="900113" indent="-360363">
              <a:buFont typeface="+mj-lt"/>
              <a:buAutoNum type="romanUcPeriod"/>
            </a:pPr>
            <a:r>
              <a:rPr lang="en-GB" sz="2400">
                <a:solidFill>
                  <a:schemeClr val="tx1"/>
                </a:solidFill>
              </a:rPr>
              <a:t>Generate a plane</a:t>
            </a:r>
          </a:p>
          <a:p>
            <a:pPr marL="900113" indent="-360363">
              <a:buFont typeface="+mj-lt"/>
              <a:buAutoNum type="romanUcPeriod"/>
            </a:pPr>
            <a:r>
              <a:rPr lang="en-GB" sz="2400">
                <a:solidFill>
                  <a:schemeClr val="tx1"/>
                </a:solidFill>
              </a:rPr>
              <a:t>Remove material following created path line</a:t>
            </a:r>
          </a:p>
          <a:p>
            <a:pPr marL="571500" indent="-571500">
              <a:buFont typeface="+mj-lt"/>
              <a:buAutoNum type="romanUcPeriod"/>
            </a:pPr>
            <a:endParaRPr lang="en-GB"/>
          </a:p>
          <a:p>
            <a:pPr marL="0" indent="0">
              <a:buNone/>
            </a:pPr>
            <a:r>
              <a:rPr lang="en-GB"/>
              <a:t> </a:t>
            </a:r>
          </a:p>
        </p:txBody>
      </p:sp>
      <p:grpSp>
        <p:nvGrpSpPr>
          <p:cNvPr id="8" name="Group 7">
            <a:extLst>
              <a:ext uri="{FF2B5EF4-FFF2-40B4-BE49-F238E27FC236}">
                <a16:creationId xmlns:a16="http://schemas.microsoft.com/office/drawing/2014/main" id="{5A1793BA-AFFC-4F19-8E3F-18B3216B5B26}"/>
              </a:ext>
            </a:extLst>
          </p:cNvPr>
          <p:cNvGrpSpPr/>
          <p:nvPr/>
        </p:nvGrpSpPr>
        <p:grpSpPr>
          <a:xfrm>
            <a:off x="7753312" y="1967794"/>
            <a:ext cx="2930600" cy="3636961"/>
            <a:chOff x="5868626" y="1289824"/>
            <a:chExt cx="3357074" cy="4992902"/>
          </a:xfrm>
        </p:grpSpPr>
        <p:pic>
          <p:nvPicPr>
            <p:cNvPr id="6" name="Picture 5">
              <a:extLst>
                <a:ext uri="{FF2B5EF4-FFF2-40B4-BE49-F238E27FC236}">
                  <a16:creationId xmlns:a16="http://schemas.microsoft.com/office/drawing/2014/main" id="{18FB3756-D21C-459D-A963-BE8814463278}"/>
                </a:ext>
              </a:extLst>
            </p:cNvPr>
            <p:cNvPicPr>
              <a:picLocks noChangeAspect="1"/>
            </p:cNvPicPr>
            <p:nvPr/>
          </p:nvPicPr>
          <p:blipFill>
            <a:blip r:embed="rId6"/>
            <a:stretch>
              <a:fillRect/>
            </a:stretch>
          </p:blipFill>
          <p:spPr>
            <a:xfrm>
              <a:off x="5868626" y="3836756"/>
              <a:ext cx="3349986" cy="2445970"/>
            </a:xfrm>
            <a:prstGeom prst="rect">
              <a:avLst/>
            </a:prstGeom>
          </p:spPr>
        </p:pic>
        <p:pic>
          <p:nvPicPr>
            <p:cNvPr id="7" name="Picture 6">
              <a:extLst>
                <a:ext uri="{FF2B5EF4-FFF2-40B4-BE49-F238E27FC236}">
                  <a16:creationId xmlns:a16="http://schemas.microsoft.com/office/drawing/2014/main" id="{B9625CE6-FFA2-4CD4-B1D3-35A9A8DD45BE}"/>
                </a:ext>
              </a:extLst>
            </p:cNvPr>
            <p:cNvPicPr>
              <a:picLocks noChangeAspect="1"/>
            </p:cNvPicPr>
            <p:nvPr/>
          </p:nvPicPr>
          <p:blipFill>
            <a:blip r:embed="rId7"/>
            <a:stretch>
              <a:fillRect/>
            </a:stretch>
          </p:blipFill>
          <p:spPr>
            <a:xfrm>
              <a:off x="5875715" y="1289824"/>
              <a:ext cx="3349985" cy="2564832"/>
            </a:xfrm>
            <a:prstGeom prst="rect">
              <a:avLst/>
            </a:prstGeom>
          </p:spPr>
        </p:pic>
      </p:grpSp>
      <p:pic>
        <p:nvPicPr>
          <p:cNvPr id="4" name="Audio 3">
            <a:hlinkClick r:id="" action="ppaction://media"/>
            <a:extLst>
              <a:ext uri="{FF2B5EF4-FFF2-40B4-BE49-F238E27FC236}">
                <a16:creationId xmlns:a16="http://schemas.microsoft.com/office/drawing/2014/main" id="{AF52F594-8EF5-4814-A32F-5A2D99C457E3}"/>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27035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93958"/>
    </mc:Choice>
    <mc:Fallback xmlns="">
      <p:transition spd="slow" advTm="939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22223-E4D4-4CA0-92C9-2C8153FB1DAB}"/>
              </a:ext>
            </a:extLst>
          </p:cNvPr>
          <p:cNvSpPr>
            <a:spLocks noGrp="1"/>
          </p:cNvSpPr>
          <p:nvPr>
            <p:ph type="title"/>
          </p:nvPr>
        </p:nvSpPr>
        <p:spPr>
          <a:xfrm>
            <a:off x="731226" y="620102"/>
            <a:ext cx="6200042" cy="1325563"/>
          </a:xfrm>
        </p:spPr>
        <p:txBody>
          <a:bodyPr>
            <a:normAutofit/>
          </a:bodyPr>
          <a:lstStyle/>
          <a:p>
            <a:r>
              <a:rPr lang="en-GB" sz="3200" u="sng"/>
              <a:t>Possible Applications</a:t>
            </a:r>
          </a:p>
        </p:txBody>
      </p:sp>
      <p:sp>
        <p:nvSpPr>
          <p:cNvPr id="3" name="Content Placeholder 2">
            <a:extLst>
              <a:ext uri="{FF2B5EF4-FFF2-40B4-BE49-F238E27FC236}">
                <a16:creationId xmlns:a16="http://schemas.microsoft.com/office/drawing/2014/main" id="{FD578EE6-00B4-4DC2-928E-5F33B1805195}"/>
              </a:ext>
            </a:extLst>
          </p:cNvPr>
          <p:cNvSpPr>
            <a:spLocks noGrp="1"/>
          </p:cNvSpPr>
          <p:nvPr>
            <p:ph idx="1"/>
          </p:nvPr>
        </p:nvSpPr>
        <p:spPr>
          <a:xfrm>
            <a:off x="731225" y="2279249"/>
            <a:ext cx="7984512" cy="4190999"/>
          </a:xfrm>
        </p:spPr>
        <p:txBody>
          <a:bodyPr>
            <a:normAutofit/>
          </a:bodyPr>
          <a:lstStyle/>
          <a:p>
            <a:pPr algn="just"/>
            <a:r>
              <a:rPr lang="en-GB">
                <a:solidFill>
                  <a:schemeClr val="tx1"/>
                </a:solidFill>
              </a:rPr>
              <a:t>Automotive Industry</a:t>
            </a:r>
          </a:p>
          <a:p>
            <a:pPr marL="717550" indent="-358775" algn="just">
              <a:buFont typeface="Arial" panose="020B0604020202020204" pitchFamily="34" charset="0"/>
              <a:buChar char="•"/>
            </a:pPr>
            <a:r>
              <a:rPr lang="en-GB">
                <a:solidFill>
                  <a:schemeClr val="tx1"/>
                </a:solidFill>
              </a:rPr>
              <a:t>Casting Drawings</a:t>
            </a:r>
          </a:p>
          <a:p>
            <a:pPr algn="just"/>
            <a:r>
              <a:rPr lang="en-GB">
                <a:solidFill>
                  <a:schemeClr val="tx1"/>
                </a:solidFill>
              </a:rPr>
              <a:t>Aerospace Industry </a:t>
            </a:r>
          </a:p>
          <a:p>
            <a:pPr marL="717550" indent="-358775" algn="just">
              <a:buFont typeface="Arial" panose="020B0604020202020204" pitchFamily="34" charset="0"/>
              <a:buChar char="•"/>
            </a:pPr>
            <a:r>
              <a:rPr lang="en-GB">
                <a:solidFill>
                  <a:schemeClr val="tx1"/>
                </a:solidFill>
              </a:rPr>
              <a:t>Casting Drawings</a:t>
            </a:r>
          </a:p>
          <a:p>
            <a:pPr algn="just"/>
            <a:r>
              <a:rPr lang="en-GB">
                <a:solidFill>
                  <a:schemeClr val="tx1"/>
                </a:solidFill>
              </a:rPr>
              <a:t>Food Industry </a:t>
            </a:r>
          </a:p>
          <a:p>
            <a:pPr marL="717550" indent="-358775" algn="just">
              <a:buFont typeface="Arial" panose="020B0604020202020204" pitchFamily="34" charset="0"/>
              <a:buChar char="•"/>
            </a:pPr>
            <a:r>
              <a:rPr lang="en-GB">
                <a:solidFill>
                  <a:schemeClr val="tx1"/>
                </a:solidFill>
              </a:rPr>
              <a:t>Water Bottles</a:t>
            </a:r>
          </a:p>
          <a:p>
            <a:pPr algn="just"/>
            <a:r>
              <a:rPr lang="en-GB">
                <a:solidFill>
                  <a:schemeClr val="tx1"/>
                </a:solidFill>
              </a:rPr>
              <a:t>Civil Engineering</a:t>
            </a:r>
          </a:p>
          <a:p>
            <a:pPr marL="717550" indent="-358775" algn="just">
              <a:buFont typeface="Arial" panose="020B0604020202020204" pitchFamily="34" charset="0"/>
              <a:buChar char="•"/>
            </a:pPr>
            <a:r>
              <a:rPr lang="en-GB">
                <a:solidFill>
                  <a:schemeClr val="tx1"/>
                </a:solidFill>
              </a:rPr>
              <a:t>Architecture drawings</a:t>
            </a:r>
          </a:p>
          <a:p>
            <a:pPr marL="358775" indent="-358775" algn="just">
              <a:buFont typeface="Wingdings" panose="05000000000000000000" pitchFamily="2" charset="2"/>
              <a:buChar char="Ø"/>
            </a:pPr>
            <a:r>
              <a:rPr lang="en-GB">
                <a:solidFill>
                  <a:schemeClr val="tx1"/>
                </a:solidFill>
              </a:rPr>
              <a:t>Lego </a:t>
            </a:r>
          </a:p>
          <a:p>
            <a:pPr algn="just"/>
            <a:endParaRPr lang="en-GB">
              <a:solidFill>
                <a:schemeClr val="tx1"/>
              </a:solidFill>
            </a:endParaRPr>
          </a:p>
        </p:txBody>
      </p:sp>
      <p:pic>
        <p:nvPicPr>
          <p:cNvPr id="4" name="Audio 3">
            <a:hlinkClick r:id="" action="ppaction://media"/>
            <a:extLst>
              <a:ext uri="{FF2B5EF4-FFF2-40B4-BE49-F238E27FC236}">
                <a16:creationId xmlns:a16="http://schemas.microsoft.com/office/drawing/2014/main" id="{98D3BC7E-71A1-4D3D-8CB1-D731ADF7412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656271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60168"/>
    </mc:Choice>
    <mc:Fallback xmlns="">
      <p:transition spd="slow" advTm="601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D4089EC-1A21-4EFD-BB8C-54B6E269ECFB}"/>
              </a:ext>
            </a:extLst>
          </p:cNvPr>
          <p:cNvSpPr>
            <a:spLocks noGrp="1"/>
          </p:cNvSpPr>
          <p:nvPr>
            <p:ph type="title"/>
          </p:nvPr>
        </p:nvSpPr>
        <p:spPr>
          <a:xfrm>
            <a:off x="0" y="0"/>
            <a:ext cx="12192000" cy="1325563"/>
          </a:xfrm>
        </p:spPr>
        <p:txBody>
          <a:bodyPr>
            <a:normAutofit/>
          </a:bodyPr>
          <a:lstStyle/>
          <a:p>
            <a:pPr algn="ctr"/>
            <a:r>
              <a:rPr lang="en-GB" sz="3200" u="sng"/>
              <a:t>Conclusion and future recommendation</a:t>
            </a:r>
          </a:p>
        </p:txBody>
      </p:sp>
      <p:graphicFrame>
        <p:nvGraphicFramePr>
          <p:cNvPr id="4" name="Content Placeholder 2">
            <a:extLst>
              <a:ext uri="{FF2B5EF4-FFF2-40B4-BE49-F238E27FC236}">
                <a16:creationId xmlns:a16="http://schemas.microsoft.com/office/drawing/2014/main" id="{C1BCDA15-6E90-4BB3-B63B-80562B851ECC}"/>
              </a:ext>
            </a:extLst>
          </p:cNvPr>
          <p:cNvGraphicFramePr>
            <a:graphicFrameLocks noGrp="1"/>
          </p:cNvGraphicFramePr>
          <p:nvPr>
            <p:ph idx="1"/>
            <p:extLst>
              <p:ext uri="{D42A27DB-BD31-4B8C-83A1-F6EECF244321}">
                <p14:modId xmlns:p14="http://schemas.microsoft.com/office/powerpoint/2010/main" val="3917417439"/>
              </p:ext>
            </p:extLst>
          </p:nvPr>
        </p:nvGraphicFramePr>
        <p:xfrm>
          <a:off x="617774" y="1113817"/>
          <a:ext cx="10956451" cy="463036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5" name="Audio 4">
            <a:hlinkClick r:id="" action="ppaction://media"/>
            <a:extLst>
              <a:ext uri="{FF2B5EF4-FFF2-40B4-BE49-F238E27FC236}">
                <a16:creationId xmlns:a16="http://schemas.microsoft.com/office/drawing/2014/main" id="{0740638B-2F1D-468D-9953-FE6027968892}"/>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478602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76241"/>
    </mc:Choice>
    <mc:Fallback xmlns="">
      <p:transition spd="slow" advTm="762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D4089EC-1A21-4EFD-BB8C-54B6E269ECFB}"/>
              </a:ext>
            </a:extLst>
          </p:cNvPr>
          <p:cNvSpPr>
            <a:spLocks noGrp="1"/>
          </p:cNvSpPr>
          <p:nvPr>
            <p:ph type="title"/>
          </p:nvPr>
        </p:nvSpPr>
        <p:spPr>
          <a:xfrm>
            <a:off x="0" y="0"/>
            <a:ext cx="12192000" cy="6858000"/>
          </a:xfrm>
        </p:spPr>
        <p:txBody>
          <a:bodyPr>
            <a:normAutofit/>
          </a:bodyPr>
          <a:lstStyle/>
          <a:p>
            <a:pPr algn="ctr"/>
            <a:r>
              <a:rPr lang="en-GB" sz="3200"/>
              <a:t>Thank You.</a:t>
            </a:r>
          </a:p>
        </p:txBody>
      </p:sp>
    </p:spTree>
    <p:extLst>
      <p:ext uri="{BB962C8B-B14F-4D97-AF65-F5344CB8AC3E}">
        <p14:creationId xmlns:p14="http://schemas.microsoft.com/office/powerpoint/2010/main" val="2256019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76241"/>
    </mc:Choice>
    <mc:Fallback xmlns="">
      <p:transition spd="slow" advTm="76241"/>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92000"/>
                <a:satMod val="169000"/>
                <a:lumMod val="164000"/>
              </a:schemeClr>
            </a:gs>
            <a:gs pos="100000">
              <a:schemeClr val="bg2">
                <a:shade val="96000"/>
                <a:satMod val="120000"/>
                <a:lumMod val="90000"/>
              </a:schemeClr>
            </a:gs>
          </a:gsLst>
          <a:path path="circle">
            <a:fillToRect b="100000"/>
          </a:path>
        </a:gradFill>
        <a:effectLst/>
      </p:bgPr>
    </p:bg>
    <p:spTree>
      <p:nvGrpSpPr>
        <p:cNvPr id="1" name=""/>
        <p:cNvGrpSpPr/>
        <p:nvPr/>
      </p:nvGrpSpPr>
      <p:grpSpPr>
        <a:xfrm>
          <a:off x="0" y="0"/>
          <a:ext cx="0" cy="0"/>
          <a:chOff x="0" y="0"/>
          <a:chExt cx="0" cy="0"/>
        </a:xfrm>
      </p:grpSpPr>
      <p:sp>
        <p:nvSpPr>
          <p:cNvPr id="38" name="Rectangle 12">
            <a:extLst>
              <a:ext uri="{FF2B5EF4-FFF2-40B4-BE49-F238E27FC236}">
                <a16:creationId xmlns:a16="http://schemas.microsoft.com/office/drawing/2014/main" id="{2C33F367-76E5-4D2A-96B1-4FD443CDD1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dk2">
                  <a:tint val="97000"/>
                  <a:hueMod val="92000"/>
                  <a:satMod val="169000"/>
                  <a:lumMod val="164000"/>
                </a:schemeClr>
              </a:gs>
              <a:gs pos="100000">
                <a:schemeClr val="dk2">
                  <a:shade val="96000"/>
                  <a:satMod val="120000"/>
                  <a:lumMod val="90000"/>
                </a:schemeClr>
              </a:gs>
            </a:gsLst>
            <a:lin ang="6120000" scaled="1"/>
          </a:gra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42" name="Snip Diagonal Corner Rectangle 21">
            <a:extLst>
              <a:ext uri="{FF2B5EF4-FFF2-40B4-BE49-F238E27FC236}">
                <a16:creationId xmlns:a16="http://schemas.microsoft.com/office/drawing/2014/main" id="{6F769419-3E73-449D-B62A-0CDEC946A6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8129873" cy="6858002"/>
          </a:xfrm>
          <a:prstGeom prst="snip2DiagRect">
            <a:avLst>
              <a:gd name="adj1" fmla="val 0"/>
              <a:gd name="adj2" fmla="val 0"/>
            </a:avLst>
          </a:prstGeom>
          <a:solidFill>
            <a:schemeClr val="bg1">
              <a:alpha val="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16">
            <a:extLst>
              <a:ext uri="{FF2B5EF4-FFF2-40B4-BE49-F238E27FC236}">
                <a16:creationId xmlns:a16="http://schemas.microsoft.com/office/drawing/2014/main" id="{A6515200-42F9-488F-9895-6CDBCD1E87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44" name="Straight Connector 17">
              <a:extLst>
                <a:ext uri="{FF2B5EF4-FFF2-40B4-BE49-F238E27FC236}">
                  <a16:creationId xmlns:a16="http://schemas.microsoft.com/office/drawing/2014/main" id="{43185F0E-78D5-4C2D-9239-D3515B44883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5" name="Straight Connector 18">
              <a:extLst>
                <a:ext uri="{FF2B5EF4-FFF2-40B4-BE49-F238E27FC236}">
                  <a16:creationId xmlns:a16="http://schemas.microsoft.com/office/drawing/2014/main" id="{D5BD9142-FF9C-4EED-A027-18D095481B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6" name="Straight Connector 19">
              <a:extLst>
                <a:ext uri="{FF2B5EF4-FFF2-40B4-BE49-F238E27FC236}">
                  <a16:creationId xmlns:a16="http://schemas.microsoft.com/office/drawing/2014/main" id="{42F547D3-9752-4481-B3A8-50E08610B8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52" name="Straight Connector 20">
              <a:extLst>
                <a:ext uri="{FF2B5EF4-FFF2-40B4-BE49-F238E27FC236}">
                  <a16:creationId xmlns:a16="http://schemas.microsoft.com/office/drawing/2014/main" id="{F1999C2F-3D0D-4813-9696-83630A6FEAB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53" name="Straight Connector 21">
              <a:extLst>
                <a:ext uri="{FF2B5EF4-FFF2-40B4-BE49-F238E27FC236}">
                  <a16:creationId xmlns:a16="http://schemas.microsoft.com/office/drawing/2014/main" id="{EC737390-C9CA-456B-9F40-D7A76EA242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33EC290E-841A-409F-B605-D67E2CF05067}"/>
              </a:ext>
            </a:extLst>
          </p:cNvPr>
          <p:cNvSpPr>
            <a:spLocks noGrp="1"/>
          </p:cNvSpPr>
          <p:nvPr>
            <p:ph type="title"/>
          </p:nvPr>
        </p:nvSpPr>
        <p:spPr>
          <a:xfrm>
            <a:off x="5131252" y="0"/>
            <a:ext cx="2062475" cy="1732322"/>
          </a:xfrm>
        </p:spPr>
        <p:txBody>
          <a:bodyPr>
            <a:normAutofit/>
          </a:bodyPr>
          <a:lstStyle/>
          <a:p>
            <a:r>
              <a:rPr lang="en-US" sz="3200" u="sng"/>
              <a:t>Content</a:t>
            </a:r>
          </a:p>
        </p:txBody>
      </p:sp>
      <p:graphicFrame>
        <p:nvGraphicFramePr>
          <p:cNvPr id="8" name="Content Placeholder 2">
            <a:extLst>
              <a:ext uri="{FF2B5EF4-FFF2-40B4-BE49-F238E27FC236}">
                <a16:creationId xmlns:a16="http://schemas.microsoft.com/office/drawing/2014/main" id="{9B3744BB-C895-450A-A37B-F192E1578FFF}"/>
              </a:ext>
            </a:extLst>
          </p:cNvPr>
          <p:cNvGraphicFramePr>
            <a:graphicFrameLocks noGrp="1"/>
          </p:cNvGraphicFramePr>
          <p:nvPr>
            <p:ph idx="1"/>
            <p:extLst>
              <p:ext uri="{D42A27DB-BD31-4B8C-83A1-F6EECF244321}">
                <p14:modId xmlns:p14="http://schemas.microsoft.com/office/powerpoint/2010/main" val="809957747"/>
              </p:ext>
            </p:extLst>
          </p:nvPr>
        </p:nvGraphicFramePr>
        <p:xfrm>
          <a:off x="1687935" y="1392631"/>
          <a:ext cx="9155486" cy="522261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a:extLst>
              <a:ext uri="{FF2B5EF4-FFF2-40B4-BE49-F238E27FC236}">
                <a16:creationId xmlns:a16="http://schemas.microsoft.com/office/drawing/2014/main" id="{187BEACB-1D34-49F1-9061-DF2CF10CA06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497617159"/>
      </p:ext>
    </p:extLst>
  </p:cSld>
  <p:clrMapOvr>
    <a:masterClrMapping/>
  </p:clrMapOvr>
  <mc:AlternateContent xmlns:mc="http://schemas.openxmlformats.org/markup-compatibility/2006" xmlns:p14="http://schemas.microsoft.com/office/powerpoint/2010/main">
    <mc:Choice Requires="p14">
      <p:transition spd="slow" p14:dur="2000" advTm="24373"/>
    </mc:Choice>
    <mc:Fallback xmlns="">
      <p:transition spd="slow" advTm="243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1587"/>
            <a:ext cx="8882743" cy="1507067"/>
          </a:xfrm>
        </p:spPr>
        <p:txBody>
          <a:bodyPr/>
          <a:lstStyle/>
          <a:p>
            <a:pPr algn="ctr"/>
            <a:r>
              <a:rPr lang="en-GB" sz="3200" u="sng"/>
              <a:t>Problem Description</a:t>
            </a:r>
          </a:p>
        </p:txBody>
      </p:sp>
      <p:sp>
        <p:nvSpPr>
          <p:cNvPr id="3" name="Content Placeholder 2"/>
          <p:cNvSpPr>
            <a:spLocks noGrp="1"/>
          </p:cNvSpPr>
          <p:nvPr>
            <p:ph idx="1"/>
          </p:nvPr>
        </p:nvSpPr>
        <p:spPr>
          <a:xfrm>
            <a:off x="403006" y="1740697"/>
            <a:ext cx="8050330" cy="4553099"/>
          </a:xfrm>
        </p:spPr>
        <p:txBody>
          <a:bodyPr>
            <a:normAutofit/>
          </a:bodyPr>
          <a:lstStyle/>
          <a:p>
            <a:pPr algn="just"/>
            <a:r>
              <a:rPr lang="en-GB">
                <a:solidFill>
                  <a:schemeClr val="tx1"/>
                </a:solidFill>
              </a:rPr>
              <a:t>The conventional method of making the cooling channel has number of drawbacks like ineffective and  non uniform cooling. </a:t>
            </a:r>
          </a:p>
          <a:p>
            <a:pPr algn="just"/>
            <a:r>
              <a:rPr lang="en-GB">
                <a:solidFill>
                  <a:schemeClr val="tx1"/>
                </a:solidFill>
              </a:rPr>
              <a:t>Moving forward, a system needs to be developed for automating the process of channel extrusion.</a:t>
            </a:r>
          </a:p>
          <a:p>
            <a:pPr algn="just"/>
            <a:r>
              <a:rPr lang="en-GB">
                <a:solidFill>
                  <a:schemeClr val="tx1"/>
                </a:solidFill>
              </a:rPr>
              <a:t>The process involves creating numerous channels and testing the thermal cooling properties of the die itself.</a:t>
            </a:r>
            <a:endParaRPr lang="en-US">
              <a:solidFill>
                <a:schemeClr val="tx1"/>
              </a:solidFill>
            </a:endParaRPr>
          </a:p>
          <a:p>
            <a:r>
              <a:rPr lang="en-GB">
                <a:solidFill>
                  <a:schemeClr val="tx1"/>
                </a:solidFill>
              </a:rPr>
              <a:t> </a:t>
            </a:r>
            <a:r>
              <a:rPr lang="en-US">
                <a:solidFill>
                  <a:schemeClr val="tx1"/>
                </a:solidFill>
              </a:rPr>
              <a:t>It </a:t>
            </a:r>
            <a:r>
              <a:rPr lang="en-GB">
                <a:solidFill>
                  <a:schemeClr val="tx1"/>
                </a:solidFill>
              </a:rPr>
              <a:t>is done to avoid –  </a:t>
            </a:r>
          </a:p>
          <a:p>
            <a:pPr marL="800100" lvl="1" indent="-342900">
              <a:buFont typeface="+mj-lt"/>
              <a:buAutoNum type="arabicPeriod"/>
            </a:pPr>
            <a:r>
              <a:rPr lang="en-GB" sz="2000">
                <a:solidFill>
                  <a:schemeClr val="tx1"/>
                </a:solidFill>
              </a:rPr>
              <a:t>Traditional cooling channels. </a:t>
            </a:r>
          </a:p>
          <a:p>
            <a:pPr marL="800100" lvl="1" indent="-342900">
              <a:buFont typeface="+mj-lt"/>
              <a:buAutoNum type="arabicPeriod"/>
            </a:pPr>
            <a:r>
              <a:rPr lang="en-GB" sz="2000">
                <a:solidFill>
                  <a:schemeClr val="tx1"/>
                </a:solidFill>
              </a:rPr>
              <a:t>Decrease the time taken by the mould part to cool. </a:t>
            </a:r>
          </a:p>
          <a:p>
            <a:pPr marL="0" indent="0">
              <a:buNone/>
            </a:pPr>
            <a:endParaRPr lang="en-GB" sz="2400">
              <a:solidFill>
                <a:schemeClr val="tx1"/>
              </a:solidFill>
            </a:endParaRPr>
          </a:p>
        </p:txBody>
      </p:sp>
      <p:pic>
        <p:nvPicPr>
          <p:cNvPr id="6" name="Picture 5" descr="A close up of a toy&#10;&#10;Description automatically generated">
            <a:extLst>
              <a:ext uri="{FF2B5EF4-FFF2-40B4-BE49-F238E27FC236}">
                <a16:creationId xmlns:a16="http://schemas.microsoft.com/office/drawing/2014/main" id="{FBC86444-B3AA-44A0-AB40-869962F221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5663" y="525294"/>
            <a:ext cx="3426337" cy="254310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4" name="Audio 3">
            <a:hlinkClick r:id="" action="ppaction://media"/>
            <a:extLst>
              <a:ext uri="{FF2B5EF4-FFF2-40B4-BE49-F238E27FC236}">
                <a16:creationId xmlns:a16="http://schemas.microsoft.com/office/drawing/2014/main" id="{BAC77813-404D-42E2-8DAF-64846DE9536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7758796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34002">
        <p15:prstTrans prst="pageCurlDouble"/>
      </p:transition>
    </mc:Choice>
    <mc:Fallback xmlns="">
      <p:transition spd="slow" advTm="3400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22223-E4D4-4CA0-92C9-2C8153FB1DAB}"/>
              </a:ext>
            </a:extLst>
          </p:cNvPr>
          <p:cNvSpPr>
            <a:spLocks noGrp="1"/>
          </p:cNvSpPr>
          <p:nvPr>
            <p:ph type="title"/>
          </p:nvPr>
        </p:nvSpPr>
        <p:spPr>
          <a:xfrm>
            <a:off x="0" y="114264"/>
            <a:ext cx="12192000" cy="1325563"/>
          </a:xfrm>
        </p:spPr>
        <p:txBody>
          <a:bodyPr>
            <a:normAutofit/>
          </a:bodyPr>
          <a:lstStyle/>
          <a:p>
            <a:pPr algn="ctr"/>
            <a:r>
              <a:rPr lang="en-GB" sz="3200" u="sng"/>
              <a:t>Aim of the Project</a:t>
            </a:r>
          </a:p>
        </p:txBody>
      </p:sp>
      <p:sp>
        <p:nvSpPr>
          <p:cNvPr id="3" name="Content Placeholder 2">
            <a:extLst>
              <a:ext uri="{FF2B5EF4-FFF2-40B4-BE49-F238E27FC236}">
                <a16:creationId xmlns:a16="http://schemas.microsoft.com/office/drawing/2014/main" id="{FD578EE6-00B4-4DC2-928E-5F33B1805195}"/>
              </a:ext>
            </a:extLst>
          </p:cNvPr>
          <p:cNvSpPr>
            <a:spLocks noGrp="1"/>
          </p:cNvSpPr>
          <p:nvPr>
            <p:ph idx="1"/>
          </p:nvPr>
        </p:nvSpPr>
        <p:spPr>
          <a:xfrm>
            <a:off x="731226" y="2033081"/>
            <a:ext cx="5194790" cy="3173029"/>
          </a:xfrm>
        </p:spPr>
        <p:txBody>
          <a:bodyPr>
            <a:normAutofit/>
          </a:bodyPr>
          <a:lstStyle/>
          <a:p>
            <a:pPr algn="just"/>
            <a:r>
              <a:rPr lang="en-GB">
                <a:solidFill>
                  <a:schemeClr val="tx1"/>
                </a:solidFill>
              </a:rPr>
              <a:t>The project aims to create a CAD macro script with the help of visual basics for applications which assists the user to develop a conformal cooling channel in a 3D geometrical part using the CATIA software.</a:t>
            </a:r>
          </a:p>
        </p:txBody>
      </p:sp>
      <p:pic>
        <p:nvPicPr>
          <p:cNvPr id="2050" name="Picture 2" descr="How to Set and Track Project Goals">
            <a:extLst>
              <a:ext uri="{FF2B5EF4-FFF2-40B4-BE49-F238E27FC236}">
                <a16:creationId xmlns:a16="http://schemas.microsoft.com/office/drawing/2014/main" id="{00365795-C915-4E2B-839B-F8E82507BB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87626" y="2156164"/>
            <a:ext cx="3902481" cy="2926861"/>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a:extLst>
              <a:ext uri="{FF2B5EF4-FFF2-40B4-BE49-F238E27FC236}">
                <a16:creationId xmlns:a16="http://schemas.microsoft.com/office/drawing/2014/main" id="{832EFFA6-F333-4B7E-9DDC-090747CB30E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758269239"/>
      </p:ext>
    </p:extLst>
  </p:cSld>
  <p:clrMapOvr>
    <a:masterClrMapping/>
  </p:clrMapOvr>
  <mc:AlternateContent xmlns:mc="http://schemas.openxmlformats.org/markup-compatibility/2006" xmlns:p14="http://schemas.microsoft.com/office/powerpoint/2010/main">
    <mc:Choice Requires="p14">
      <p:transition spd="slow" p14:dur="2000" advTm="21742"/>
    </mc:Choice>
    <mc:Fallback xmlns="">
      <p:transition spd="slow" advTm="217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22223-E4D4-4CA0-92C9-2C8153FB1DAB}"/>
              </a:ext>
            </a:extLst>
          </p:cNvPr>
          <p:cNvSpPr>
            <a:spLocks noGrp="1"/>
          </p:cNvSpPr>
          <p:nvPr>
            <p:ph type="title"/>
          </p:nvPr>
        </p:nvSpPr>
        <p:spPr>
          <a:xfrm>
            <a:off x="297426" y="18255"/>
            <a:ext cx="11894574" cy="1325563"/>
          </a:xfrm>
        </p:spPr>
        <p:txBody>
          <a:bodyPr>
            <a:normAutofit/>
          </a:bodyPr>
          <a:lstStyle/>
          <a:p>
            <a:pPr algn="ctr"/>
            <a:r>
              <a:rPr lang="en-US" sz="3200" u="sng"/>
              <a:t>Business context of the project</a:t>
            </a:r>
            <a:endParaRPr lang="en-GB" sz="3200" u="sng"/>
          </a:p>
        </p:txBody>
      </p:sp>
      <p:graphicFrame>
        <p:nvGraphicFramePr>
          <p:cNvPr id="6" name="Content Placeholder 5">
            <a:extLst>
              <a:ext uri="{FF2B5EF4-FFF2-40B4-BE49-F238E27FC236}">
                <a16:creationId xmlns:a16="http://schemas.microsoft.com/office/drawing/2014/main" id="{6AA630BC-2D6C-4D27-B52B-B2E559EF8D58}"/>
              </a:ext>
            </a:extLst>
          </p:cNvPr>
          <p:cNvGraphicFramePr>
            <a:graphicFrameLocks noGrp="1"/>
          </p:cNvGraphicFramePr>
          <p:nvPr>
            <p:ph idx="1"/>
            <p:extLst>
              <p:ext uri="{D42A27DB-BD31-4B8C-83A1-F6EECF244321}">
                <p14:modId xmlns:p14="http://schemas.microsoft.com/office/powerpoint/2010/main" val="610998800"/>
              </p:ext>
            </p:extLst>
          </p:nvPr>
        </p:nvGraphicFramePr>
        <p:xfrm>
          <a:off x="0" y="1238864"/>
          <a:ext cx="12192000" cy="56191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 name="Audio 4">
            <a:hlinkClick r:id="" action="ppaction://media"/>
            <a:extLst>
              <a:ext uri="{FF2B5EF4-FFF2-40B4-BE49-F238E27FC236}">
                <a16:creationId xmlns:a16="http://schemas.microsoft.com/office/drawing/2014/main" id="{298CCDB7-0FB8-471D-8E7F-E4F08604F4A5}"/>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49847522"/>
      </p:ext>
    </p:extLst>
  </p:cSld>
  <p:clrMapOvr>
    <a:masterClrMapping/>
  </p:clrMapOvr>
  <mc:AlternateContent xmlns:mc="http://schemas.openxmlformats.org/markup-compatibility/2006" xmlns:p14="http://schemas.microsoft.com/office/powerpoint/2010/main">
    <mc:Choice Requires="p14">
      <p:transition spd="slow" p14:dur="2000" advTm="43369"/>
    </mc:Choice>
    <mc:Fallback xmlns="">
      <p:transition spd="slow" advTm="433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94CF1-021B-4984-BF23-4BD6E63528F4}"/>
              </a:ext>
            </a:extLst>
          </p:cNvPr>
          <p:cNvSpPr>
            <a:spLocks noGrp="1"/>
          </p:cNvSpPr>
          <p:nvPr>
            <p:ph type="ctrTitle"/>
          </p:nvPr>
        </p:nvSpPr>
        <p:spPr>
          <a:xfrm>
            <a:off x="0" y="137159"/>
            <a:ext cx="12192000" cy="929641"/>
          </a:xfrm>
        </p:spPr>
        <p:txBody>
          <a:bodyPr/>
          <a:lstStyle/>
          <a:p>
            <a:pPr algn="ctr"/>
            <a:r>
              <a:rPr lang="en-GB" sz="3200" u="sng"/>
              <a:t>Solution 1</a:t>
            </a:r>
            <a:r>
              <a:rPr lang="en-GB"/>
              <a:t>:</a:t>
            </a:r>
          </a:p>
        </p:txBody>
      </p:sp>
      <p:pic>
        <p:nvPicPr>
          <p:cNvPr id="4" name="Picture 3">
            <a:extLst>
              <a:ext uri="{FF2B5EF4-FFF2-40B4-BE49-F238E27FC236}">
                <a16:creationId xmlns:a16="http://schemas.microsoft.com/office/drawing/2014/main" id="{0193C1A2-675B-4F6A-803C-C69AEF8250B7}"/>
              </a:ext>
            </a:extLst>
          </p:cNvPr>
          <p:cNvPicPr>
            <a:picLocks noChangeAspect="1"/>
          </p:cNvPicPr>
          <p:nvPr/>
        </p:nvPicPr>
        <p:blipFill>
          <a:blip r:embed="rId5"/>
          <a:stretch>
            <a:fillRect/>
          </a:stretch>
        </p:blipFill>
        <p:spPr>
          <a:xfrm>
            <a:off x="4567738" y="2674491"/>
            <a:ext cx="3056524" cy="30748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8F2A0D6D-3F04-4072-9A64-313ADC61622A}"/>
              </a:ext>
            </a:extLst>
          </p:cNvPr>
          <p:cNvPicPr>
            <a:picLocks noChangeAspect="1"/>
          </p:cNvPicPr>
          <p:nvPr/>
        </p:nvPicPr>
        <p:blipFill>
          <a:blip r:embed="rId6"/>
          <a:stretch>
            <a:fillRect/>
          </a:stretch>
        </p:blipFill>
        <p:spPr>
          <a:xfrm>
            <a:off x="8236541" y="3599204"/>
            <a:ext cx="3461613" cy="29439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168B94A9-A148-4568-9456-6BBD4E552AC0}"/>
              </a:ext>
            </a:extLst>
          </p:cNvPr>
          <p:cNvPicPr>
            <a:picLocks noChangeAspect="1"/>
          </p:cNvPicPr>
          <p:nvPr/>
        </p:nvPicPr>
        <p:blipFill>
          <a:blip r:embed="rId7"/>
          <a:stretch>
            <a:fillRect/>
          </a:stretch>
        </p:blipFill>
        <p:spPr>
          <a:xfrm>
            <a:off x="397298" y="1211427"/>
            <a:ext cx="3558161" cy="27916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E70F8D45-78EC-45E1-8873-F9F39BED2F3A}"/>
              </a:ext>
            </a:extLst>
          </p:cNvPr>
          <p:cNvPicPr>
            <a:picLocks noChangeAspect="1"/>
          </p:cNvPicPr>
          <p:nvPr/>
        </p:nvPicPr>
        <p:blipFill rotWithShape="1">
          <a:blip r:embed="rId8"/>
          <a:srcRect b="5714"/>
          <a:stretch/>
        </p:blipFill>
        <p:spPr>
          <a:xfrm>
            <a:off x="9145597" y="314807"/>
            <a:ext cx="2649105" cy="179324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cxnSp>
        <p:nvCxnSpPr>
          <p:cNvPr id="9" name="Straight Arrow Connector 8">
            <a:extLst>
              <a:ext uri="{FF2B5EF4-FFF2-40B4-BE49-F238E27FC236}">
                <a16:creationId xmlns:a16="http://schemas.microsoft.com/office/drawing/2014/main" id="{7B13A46D-E24F-4EAA-8599-557259209387}"/>
              </a:ext>
            </a:extLst>
          </p:cNvPr>
          <p:cNvCxnSpPr/>
          <p:nvPr/>
        </p:nvCxnSpPr>
        <p:spPr>
          <a:xfrm>
            <a:off x="4785360" y="1310640"/>
            <a:ext cx="4284000" cy="1800000"/>
          </a:xfrm>
          <a:prstGeom prst="straightConnector1">
            <a:avLst/>
          </a:prstGeom>
          <a:ln w="57150">
            <a:solidFill>
              <a:schemeClr val="tx2">
                <a:lumMod val="20000"/>
                <a:lumOff val="80000"/>
              </a:schemeClr>
            </a:solidFill>
            <a:tailEnd type="triangle"/>
          </a:ln>
        </p:spPr>
        <p:style>
          <a:lnRef idx="3">
            <a:schemeClr val="accent6"/>
          </a:lnRef>
          <a:fillRef idx="0">
            <a:schemeClr val="accent6"/>
          </a:fillRef>
          <a:effectRef idx="2">
            <a:schemeClr val="accent6"/>
          </a:effectRef>
          <a:fontRef idx="minor">
            <a:schemeClr val="tx1"/>
          </a:fontRef>
        </p:style>
      </p:cxnSp>
      <p:pic>
        <p:nvPicPr>
          <p:cNvPr id="8" name="Audio 7">
            <a:hlinkClick r:id="" action="ppaction://media"/>
            <a:extLst>
              <a:ext uri="{FF2B5EF4-FFF2-40B4-BE49-F238E27FC236}">
                <a16:creationId xmlns:a16="http://schemas.microsoft.com/office/drawing/2014/main" id="{ADC092A0-5B95-4F0C-A4D0-97C2CBF6E54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417761029"/>
      </p:ext>
    </p:extLst>
  </p:cSld>
  <p:clrMapOvr>
    <a:masterClrMapping/>
  </p:clrMapOvr>
  <mc:AlternateContent xmlns:mc="http://schemas.openxmlformats.org/markup-compatibility/2006" xmlns:p14="http://schemas.microsoft.com/office/powerpoint/2010/main">
    <mc:Choice Requires="p14">
      <p:transition spd="slow" p14:dur="2000" advTm="77127"/>
    </mc:Choice>
    <mc:Fallback xmlns="">
      <p:transition spd="slow" advTm="771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0A7C1A-DB30-470C-B27B-15693D3B1F06}"/>
              </a:ext>
            </a:extLst>
          </p:cNvPr>
          <p:cNvPicPr>
            <a:picLocks noChangeAspect="1"/>
          </p:cNvPicPr>
          <p:nvPr/>
        </p:nvPicPr>
        <p:blipFill rotWithShape="1">
          <a:blip r:embed="rId5"/>
          <a:srcRect l="1" r="1" b="49000"/>
          <a:stretch/>
        </p:blipFill>
        <p:spPr>
          <a:xfrm>
            <a:off x="162487" y="188987"/>
            <a:ext cx="4815913" cy="3852735"/>
          </a:xfrm>
          <a:prstGeom prst="rect">
            <a:avLst/>
          </a:prstGeom>
        </p:spPr>
      </p:pic>
      <p:pic>
        <p:nvPicPr>
          <p:cNvPr id="5" name="Picture 4">
            <a:extLst>
              <a:ext uri="{FF2B5EF4-FFF2-40B4-BE49-F238E27FC236}">
                <a16:creationId xmlns:a16="http://schemas.microsoft.com/office/drawing/2014/main" id="{D986748F-C966-45F8-9AA1-913BF39BF001}"/>
              </a:ext>
            </a:extLst>
          </p:cNvPr>
          <p:cNvPicPr>
            <a:picLocks noChangeAspect="1"/>
          </p:cNvPicPr>
          <p:nvPr/>
        </p:nvPicPr>
        <p:blipFill rotWithShape="1">
          <a:blip r:embed="rId6"/>
          <a:srcRect t="1" r="-2" b="48099"/>
          <a:stretch/>
        </p:blipFill>
        <p:spPr>
          <a:xfrm>
            <a:off x="5454123" y="2162786"/>
            <a:ext cx="6099494" cy="438146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C8C3FF2C-D74D-413E-ADA1-1CAD7A3BAEEF}"/>
              </a:ext>
            </a:extLst>
          </p:cNvPr>
          <p:cNvSpPr txBox="1"/>
          <p:nvPr/>
        </p:nvSpPr>
        <p:spPr>
          <a:xfrm>
            <a:off x="5604934" y="416560"/>
            <a:ext cx="6048586" cy="584775"/>
          </a:xfrm>
          <a:prstGeom prst="rect">
            <a:avLst/>
          </a:prstGeom>
          <a:noFill/>
        </p:spPr>
        <p:txBody>
          <a:bodyPr wrap="square" rtlCol="0">
            <a:spAutoFit/>
          </a:bodyPr>
          <a:lstStyle/>
          <a:p>
            <a:r>
              <a:rPr lang="en-GB" sz="3200" u="sng" cap="all">
                <a:ln w="3175" cmpd="sng">
                  <a:noFill/>
                </a:ln>
                <a:latin typeface="+mj-lt"/>
                <a:ea typeface="+mj-ea"/>
                <a:cs typeface="+mj-cs"/>
              </a:rPr>
              <a:t>FINAL SOLUTION:</a:t>
            </a:r>
          </a:p>
        </p:txBody>
      </p:sp>
      <p:sp>
        <p:nvSpPr>
          <p:cNvPr id="7" name="Arrow: Down 6">
            <a:extLst>
              <a:ext uri="{FF2B5EF4-FFF2-40B4-BE49-F238E27FC236}">
                <a16:creationId xmlns:a16="http://schemas.microsoft.com/office/drawing/2014/main" id="{13E9B5B1-C6AA-4FF1-B373-1D07D6D223E8}"/>
              </a:ext>
            </a:extLst>
          </p:cNvPr>
          <p:cNvSpPr/>
          <p:nvPr/>
        </p:nvSpPr>
        <p:spPr>
          <a:xfrm>
            <a:off x="8153350" y="1192024"/>
            <a:ext cx="701040" cy="923330"/>
          </a:xfrm>
          <a:prstGeom prst="downArrow">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Audio 2">
            <a:hlinkClick r:id="" action="ppaction://media"/>
            <a:extLst>
              <a:ext uri="{FF2B5EF4-FFF2-40B4-BE49-F238E27FC236}">
                <a16:creationId xmlns:a16="http://schemas.microsoft.com/office/drawing/2014/main" id="{AF79814D-E6D3-48BE-B9A7-72894767B0B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163549763"/>
      </p:ext>
    </p:extLst>
  </p:cSld>
  <p:clrMapOvr>
    <a:masterClrMapping/>
  </p:clrMapOvr>
  <mc:AlternateContent xmlns:mc="http://schemas.openxmlformats.org/markup-compatibility/2006" xmlns:p14="http://schemas.microsoft.com/office/powerpoint/2010/main">
    <mc:Choice Requires="p14">
      <p:transition spd="slow" p14:dur="2000" advTm="17618"/>
    </mc:Choice>
    <mc:Fallback xmlns="">
      <p:transition spd="slow" advTm="176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mute="1"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8EA8F-9242-4383-9B83-7C0BE497DE57}"/>
              </a:ext>
            </a:extLst>
          </p:cNvPr>
          <p:cNvSpPr>
            <a:spLocks noGrp="1"/>
          </p:cNvSpPr>
          <p:nvPr>
            <p:ph type="title"/>
          </p:nvPr>
        </p:nvSpPr>
        <p:spPr>
          <a:xfrm>
            <a:off x="2960052" y="250612"/>
            <a:ext cx="8534400" cy="1507067"/>
          </a:xfrm>
        </p:spPr>
        <p:txBody>
          <a:bodyPr vert="horz" lIns="91440" tIns="45720" rIns="91440" bIns="45720" rtlCol="0">
            <a:normAutofit/>
          </a:bodyPr>
          <a:lstStyle/>
          <a:p>
            <a:r>
              <a:rPr lang="en-US" kern="1200" cap="all">
                <a:ln w="3175" cmpd="sng">
                  <a:noFill/>
                </a:ln>
                <a:effectLst/>
                <a:latin typeface="+mj-lt"/>
                <a:ea typeface="+mj-ea"/>
                <a:cs typeface="+mj-cs"/>
              </a:rPr>
              <a:t>Limitations of solution 1</a:t>
            </a:r>
          </a:p>
        </p:txBody>
      </p:sp>
      <p:graphicFrame>
        <p:nvGraphicFramePr>
          <p:cNvPr id="7" name="TextBox 4">
            <a:extLst>
              <a:ext uri="{FF2B5EF4-FFF2-40B4-BE49-F238E27FC236}">
                <a16:creationId xmlns:a16="http://schemas.microsoft.com/office/drawing/2014/main" id="{E98FA451-45DC-48C9-A71A-2B31E75B8790}"/>
              </a:ext>
            </a:extLst>
          </p:cNvPr>
          <p:cNvGraphicFramePr/>
          <p:nvPr/>
        </p:nvGraphicFramePr>
        <p:xfrm>
          <a:off x="0" y="2162175"/>
          <a:ext cx="12192000" cy="394684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8" name="Audio 7">
            <a:hlinkClick r:id="" action="ppaction://media"/>
            <a:extLst>
              <a:ext uri="{FF2B5EF4-FFF2-40B4-BE49-F238E27FC236}">
                <a16:creationId xmlns:a16="http://schemas.microsoft.com/office/drawing/2014/main" id="{55DE1EE3-CF26-477B-8897-CA465754A6C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438173172"/>
      </p:ext>
    </p:extLst>
  </p:cSld>
  <p:clrMapOvr>
    <a:masterClrMapping/>
  </p:clrMapOvr>
  <mc:AlternateContent xmlns:mc="http://schemas.openxmlformats.org/markup-compatibility/2006" xmlns:p14="http://schemas.microsoft.com/office/powerpoint/2010/main">
    <mc:Choice Requires="p14">
      <p:transition spd="slow" p14:dur="2000" advTm="51785"/>
    </mc:Choice>
    <mc:Fallback xmlns="">
      <p:transition spd="slow" advTm="517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a:extLst>
              <a:ext uri="{FF2B5EF4-FFF2-40B4-BE49-F238E27FC236}">
                <a16:creationId xmlns:a16="http://schemas.microsoft.com/office/drawing/2014/main" id="{04EAABBF-4EBC-4987-ACA0-4EC7CB804A8D}"/>
              </a:ext>
            </a:extLst>
          </p:cNvPr>
          <p:cNvSpPr>
            <a:spLocks noGrp="1"/>
          </p:cNvSpPr>
          <p:nvPr>
            <p:ph type="title"/>
          </p:nvPr>
        </p:nvSpPr>
        <p:spPr>
          <a:xfrm>
            <a:off x="4562547" y="499535"/>
            <a:ext cx="3066906" cy="1507067"/>
          </a:xfrm>
        </p:spPr>
        <p:txBody>
          <a:bodyPr/>
          <a:lstStyle/>
          <a:p>
            <a:pPr algn="ctr"/>
            <a:r>
              <a:rPr lang="en-US"/>
              <a:t>Solution 2</a:t>
            </a:r>
          </a:p>
        </p:txBody>
      </p:sp>
      <p:pic>
        <p:nvPicPr>
          <p:cNvPr id="4" name="Картина 3">
            <a:extLst>
              <a:ext uri="{FF2B5EF4-FFF2-40B4-BE49-F238E27FC236}">
                <a16:creationId xmlns:a16="http://schemas.microsoft.com/office/drawing/2014/main" id="{62E679C9-97A6-442B-9DCE-B5B982D6ADAB}"/>
              </a:ext>
            </a:extLst>
          </p:cNvPr>
          <p:cNvPicPr>
            <a:picLocks noChangeAspect="1"/>
          </p:cNvPicPr>
          <p:nvPr/>
        </p:nvPicPr>
        <p:blipFill rotWithShape="1">
          <a:blip r:embed="rId5"/>
          <a:srcRect t="5772" r="5425" b="7196"/>
          <a:stretch/>
        </p:blipFill>
        <p:spPr>
          <a:xfrm>
            <a:off x="6344089" y="2379519"/>
            <a:ext cx="5620574" cy="2909454"/>
          </a:xfrm>
          <a:prstGeom prst="rect">
            <a:avLst/>
          </a:prstGeom>
        </p:spPr>
      </p:pic>
      <p:pic>
        <p:nvPicPr>
          <p:cNvPr id="5" name="Картина 4">
            <a:extLst>
              <a:ext uri="{FF2B5EF4-FFF2-40B4-BE49-F238E27FC236}">
                <a16:creationId xmlns:a16="http://schemas.microsoft.com/office/drawing/2014/main" id="{04E05FE3-B5FB-4208-ABA2-31CC123BC415}"/>
              </a:ext>
            </a:extLst>
          </p:cNvPr>
          <p:cNvPicPr>
            <a:picLocks noChangeAspect="1"/>
          </p:cNvPicPr>
          <p:nvPr/>
        </p:nvPicPr>
        <p:blipFill rotWithShape="1">
          <a:blip r:embed="rId6"/>
          <a:srcRect t="4668" r="5154" b="7198"/>
          <a:stretch/>
        </p:blipFill>
        <p:spPr>
          <a:xfrm>
            <a:off x="281539" y="2379519"/>
            <a:ext cx="5566373" cy="2909454"/>
          </a:xfrm>
          <a:prstGeom prst="rect">
            <a:avLst/>
          </a:prstGeom>
        </p:spPr>
      </p:pic>
      <p:pic>
        <p:nvPicPr>
          <p:cNvPr id="8" name="Аудио 7">
            <a:hlinkClick r:id="" action="ppaction://media"/>
            <a:extLst>
              <a:ext uri="{FF2B5EF4-FFF2-40B4-BE49-F238E27FC236}">
                <a16:creationId xmlns:a16="http://schemas.microsoft.com/office/drawing/2014/main" id="{FCDAE993-3B26-41BD-AD93-6E2CB47999C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258832682"/>
      </p:ext>
    </p:extLst>
  </p:cSld>
  <p:clrMapOvr>
    <a:masterClrMapping/>
  </p:clrMapOvr>
  <mc:AlternateContent xmlns:mc="http://schemas.openxmlformats.org/markup-compatibility/2006" xmlns:p14="http://schemas.microsoft.com/office/powerpoint/2010/main">
    <mc:Choice Requires="p14">
      <p:transition spd="slow" p14:dur="2000" advTm="28421"/>
    </mc:Choice>
    <mc:Fallback xmlns="">
      <p:transition spd="slow" advTm="284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themeOverride>
</file>

<file path=ppt/theme/themeOverride2.xml><?xml version="1.0" encoding="utf-8"?>
<a:themeOverride xmlns:a="http://schemas.openxmlformats.org/drawingml/2006/main">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themeOverride>
</file>

<file path=ppt/theme/themeOverride3.xml><?xml version="1.0" encoding="utf-8"?>
<a:themeOverride xmlns:a="http://schemas.openxmlformats.org/drawingml/2006/main">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themeOverride>
</file>

<file path=ppt/theme/themeOverride4.xml><?xml version="1.0" encoding="utf-8"?>
<a:themeOverride xmlns:a="http://schemas.openxmlformats.org/drawingml/2006/main">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85B73654FD2D74C8F0C4982214F5DAC" ma:contentTypeVersion="12" ma:contentTypeDescription="Create a new document." ma:contentTypeScope="" ma:versionID="b42c5ec2edb46100b01d90cd23e3c9ed">
  <xsd:schema xmlns:xsd="http://www.w3.org/2001/XMLSchema" xmlns:xs="http://www.w3.org/2001/XMLSchema" xmlns:p="http://schemas.microsoft.com/office/2006/metadata/properties" xmlns:ns3="bbb8ae36-f9cc-4214-9a72-b9e1ea84e062" xmlns:ns4="b4518908-d5ff-40f4-b024-86638e8db23d" targetNamespace="http://schemas.microsoft.com/office/2006/metadata/properties" ma:root="true" ma:fieldsID="b7cac9a04d52541ac1b8e5465bd54eeb" ns3:_="" ns4:_="">
    <xsd:import namespace="bbb8ae36-f9cc-4214-9a72-b9e1ea84e062"/>
    <xsd:import namespace="b4518908-d5ff-40f4-b024-86638e8db23d"/>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DateTaken" minOccurs="0"/>
                <xsd:element ref="ns4:MediaServiceOCR"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b8ae36-f9cc-4214-9a72-b9e1ea84e062"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4518908-d5ff-40f4-b024-86638e8db23d"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CC138FD-6F65-411D-A038-B645D792A0BA}">
  <ds:schemaRefs>
    <ds:schemaRef ds:uri="http://schemas.microsoft.com/sharepoint/v3/contenttype/forms"/>
  </ds:schemaRefs>
</ds:datastoreItem>
</file>

<file path=customXml/itemProps2.xml><?xml version="1.0" encoding="utf-8"?>
<ds:datastoreItem xmlns:ds="http://schemas.openxmlformats.org/officeDocument/2006/customXml" ds:itemID="{2EDF218E-C16F-404D-A4D9-1F8F340334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bb8ae36-f9cc-4214-9a72-b9e1ea84e062"/>
    <ds:schemaRef ds:uri="b4518908-d5ff-40f4-b024-86638e8db23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2AA3387-8CB5-482E-9542-77C7A3AD17AC}">
  <ds:schemaRefs>
    <ds:schemaRef ds:uri="http://schemas.microsoft.com/office/2006/documentManagement/types"/>
    <ds:schemaRef ds:uri="http://purl.org/dc/dcmitype/"/>
    <ds:schemaRef ds:uri="http://purl.org/dc/terms/"/>
    <ds:schemaRef ds:uri="b4518908-d5ff-40f4-b024-86638e8db23d"/>
    <ds:schemaRef ds:uri="http://schemas.microsoft.com/office/infopath/2007/PartnerControls"/>
    <ds:schemaRef ds:uri="http://schemas.openxmlformats.org/package/2006/metadata/core-properties"/>
    <ds:schemaRef ds:uri="http://purl.org/dc/elements/1.1/"/>
    <ds:schemaRef ds:uri="bbb8ae36-f9cc-4214-9a72-b9e1ea84e062"/>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TotalTime>
  <Words>1105</Words>
  <Application>Microsoft Office PowerPoint</Application>
  <PresentationFormat>Widescreen</PresentationFormat>
  <Paragraphs>156</Paragraphs>
  <Slides>17</Slides>
  <Notes>17</Notes>
  <HiddenSlides>0</HiddenSlides>
  <MMClips>16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Century Gothic</vt:lpstr>
      <vt:lpstr>Wingdings</vt:lpstr>
      <vt:lpstr>Wingdings 3</vt:lpstr>
      <vt:lpstr>Slice</vt:lpstr>
      <vt:lpstr>325-MAE Final Presentation  Fluids And Complex Systems Research Centre  Developing CAD Of Cooling Channels Inside A 3D Printed Mould For A Quality Aluminium Cast </vt:lpstr>
      <vt:lpstr>Content</vt:lpstr>
      <vt:lpstr>Problem Description</vt:lpstr>
      <vt:lpstr>Aim of the Project</vt:lpstr>
      <vt:lpstr>Business context of the project</vt:lpstr>
      <vt:lpstr>Solution 1:</vt:lpstr>
      <vt:lpstr>PowerPoint Presentation</vt:lpstr>
      <vt:lpstr>Limitations of solution 1</vt:lpstr>
      <vt:lpstr>Solution 2</vt:lpstr>
      <vt:lpstr>Pseudocode</vt:lpstr>
      <vt:lpstr>PowerPoint Presentation</vt:lpstr>
      <vt:lpstr>PowerPoint Presentation</vt:lpstr>
      <vt:lpstr>Solutions Comparison</vt:lpstr>
      <vt:lpstr>Final Solution</vt:lpstr>
      <vt:lpstr>Possible Applications</vt:lpstr>
      <vt:lpstr>Conclusion and future recommendation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325MAE Final Presentation  Fluids And Complex Systems Research Centre  Developing CAD Of Cooling Channels Inside A 3D Printed Mould For A Quality Aluminium Cast </dc:title>
  <dc:creator>Yash Mehta</dc:creator>
  <cp:lastModifiedBy>Yash Mehta</cp:lastModifiedBy>
  <cp:revision>2</cp:revision>
  <dcterms:created xsi:type="dcterms:W3CDTF">2020-04-30T11:36:26Z</dcterms:created>
  <dcterms:modified xsi:type="dcterms:W3CDTF">2020-05-01T13:36:51Z</dcterms:modified>
</cp:coreProperties>
</file>